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271" r:id="rId5"/>
    <p:sldId id="272" r:id="rId6"/>
    <p:sldId id="257" r:id="rId7"/>
    <p:sldId id="2146849227" r:id="rId8"/>
    <p:sldId id="2146849215" r:id="rId9"/>
    <p:sldId id="2146849216" r:id="rId10"/>
    <p:sldId id="2146849217" r:id="rId11"/>
    <p:sldId id="2146849218" r:id="rId12"/>
    <p:sldId id="2146849219" r:id="rId13"/>
    <p:sldId id="2146849220" r:id="rId14"/>
    <p:sldId id="2146849221" r:id="rId15"/>
    <p:sldId id="2146849222" r:id="rId16"/>
    <p:sldId id="2146849223" r:id="rId17"/>
    <p:sldId id="2146849224" r:id="rId18"/>
    <p:sldId id="2146849225" r:id="rId19"/>
    <p:sldId id="2146849226" r:id="rId20"/>
    <p:sldId id="2146849066" r:id="rId21"/>
    <p:sldId id="2146849192" r:id="rId22"/>
    <p:sldId id="2146849165" r:id="rId23"/>
    <p:sldId id="2146849201" r:id="rId24"/>
    <p:sldId id="2146849166" r:id="rId25"/>
    <p:sldId id="2146849193" r:id="rId26"/>
    <p:sldId id="2146849194" r:id="rId27"/>
    <p:sldId id="2146849212" r:id="rId28"/>
    <p:sldId id="2146849195" r:id="rId29"/>
    <p:sldId id="2146849196" r:id="rId30"/>
    <p:sldId id="2146849213" r:id="rId31"/>
    <p:sldId id="2146849203" r:id="rId32"/>
    <p:sldId id="2146849204" r:id="rId33"/>
    <p:sldId id="2146849206" r:id="rId34"/>
    <p:sldId id="2146849207" r:id="rId35"/>
    <p:sldId id="2146849211" r:id="rId36"/>
    <p:sldId id="2146849167" r:id="rId37"/>
    <p:sldId id="2146849200" r:id="rId38"/>
    <p:sldId id="2146849199" r:id="rId39"/>
    <p:sldId id="2146849197" r:id="rId40"/>
    <p:sldId id="2146849214" r:id="rId41"/>
    <p:sldId id="2146849208" r:id="rId42"/>
    <p:sldId id="2146849210" r:id="rId43"/>
    <p:sldId id="2146849209" r:id="rId44"/>
    <p:sldId id="268" r:id="rId45"/>
  </p:sldIdLst>
  <p:sldSz cx="12192000" cy="6858000"/>
  <p:notesSz cx="6958013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IT" id="{C66B22B9-B01D-4CCC-9B11-75AACE3B512E}">
          <p14:sldIdLst>
            <p14:sldId id="271"/>
            <p14:sldId id="272"/>
            <p14:sldId id="257"/>
            <p14:sldId id="2146849227"/>
          </p14:sldIdLst>
        </p14:section>
        <p14:section name="Title" id="{EFE7E555-7139-421D-82BB-8A9C88F5D4E0}">
          <p14:sldIdLst>
            <p14:sldId id="2146849215"/>
            <p14:sldId id="2146849216"/>
            <p14:sldId id="2146849217"/>
            <p14:sldId id="2146849218"/>
          </p14:sldIdLst>
        </p14:section>
        <p14:section name="Text Slides" id="{068A303E-3194-4EC2-BCAA-4E476F4E57F2}">
          <p14:sldIdLst>
            <p14:sldId id="2146849219"/>
            <p14:sldId id="2146849220"/>
          </p14:sldIdLst>
        </p14:section>
        <p14:section name="Text and Picture" id="{12F9E6DF-4D28-4C8F-9B67-612C89E15C74}">
          <p14:sldIdLst>
            <p14:sldId id="2146849221"/>
            <p14:sldId id="2146849222"/>
            <p14:sldId id="2146849223"/>
            <p14:sldId id="2146849224"/>
            <p14:sldId id="2146849225"/>
            <p14:sldId id="2146849226"/>
          </p14:sldIdLst>
        </p14:section>
        <p14:section name="Charts" id="{0597E70A-E7D0-4A92-A2BA-8B3C269528F4}">
          <p14:sldIdLst>
            <p14:sldId id="2146849066"/>
            <p14:sldId id="2146849192"/>
            <p14:sldId id="2146849165"/>
            <p14:sldId id="2146849201"/>
            <p14:sldId id="2146849166"/>
            <p14:sldId id="2146849193"/>
            <p14:sldId id="2146849194"/>
          </p14:sldIdLst>
        </p14:section>
        <p14:section name="Tables" id="{5909F24C-CC40-4C30-B16D-A1675B3C8187}">
          <p14:sldIdLst>
            <p14:sldId id="2146849212"/>
            <p14:sldId id="2146849195"/>
            <p14:sldId id="2146849196"/>
            <p14:sldId id="2146849213"/>
          </p14:sldIdLst>
        </p14:section>
        <p14:section name="Processes" id="{1239BCFD-C8C6-4139-8129-39FBBDCF66E5}">
          <p14:sldIdLst>
            <p14:sldId id="2146849203"/>
            <p14:sldId id="2146849204"/>
            <p14:sldId id="2146849206"/>
            <p14:sldId id="2146849207"/>
            <p14:sldId id="2146849211"/>
            <p14:sldId id="2146849167"/>
            <p14:sldId id="2146849200"/>
            <p14:sldId id="2146849199"/>
          </p14:sldIdLst>
        </p14:section>
        <p14:section name="Graphics" id="{E34BB24D-566B-4968-94B4-EAA6B3872E6C}">
          <p14:sldIdLst>
            <p14:sldId id="2146849197"/>
            <p14:sldId id="2146849214"/>
            <p14:sldId id="2146849208"/>
            <p14:sldId id="2146849210"/>
            <p14:sldId id="2146849209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7307" autoAdjust="0"/>
  </p:normalViewPr>
  <p:slideViewPr>
    <p:cSldViewPr showGuides="1">
      <p:cViewPr varScale="1">
        <p:scale>
          <a:sx n="77" d="100"/>
          <a:sy n="77" d="100"/>
        </p:scale>
        <p:origin x="787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08" d="100"/>
          <a:sy n="108" d="100"/>
        </p:scale>
        <p:origin x="5280" y="114"/>
      </p:cViewPr>
      <p:guideLst/>
    </p:cSldViewPr>
  </p:notesViewPr>
  <p:gridSpacing cx="180000" cy="18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4612310906652955E-3"/>
          <c:w val="1"/>
          <c:h val="0.914173849008589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4.4000000000000004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0B-4D23-8054-40BAEC003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10"/>
        <c:axId val="2108885792"/>
        <c:axId val="1262596448"/>
      </c:barChart>
      <c:catAx>
        <c:axId val="210888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62596448"/>
        <c:crosses val="autoZero"/>
        <c:auto val="1"/>
        <c:lblAlgn val="ctr"/>
        <c:lblOffset val="100"/>
        <c:noMultiLvlLbl val="0"/>
      </c:catAx>
      <c:valAx>
        <c:axId val="12625964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0888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</a:defRPr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4612310906652955E-3"/>
          <c:w val="1"/>
          <c:h val="0.914173849008589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2BA-4759-B0A5-EA3C24980E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4.4000000000000004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0B-4D23-8054-40BAEC003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10"/>
        <c:axId val="2108885792"/>
        <c:axId val="1262596448"/>
      </c:barChart>
      <c:catAx>
        <c:axId val="210888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62596448"/>
        <c:crosses val="autoZero"/>
        <c:auto val="1"/>
        <c:lblAlgn val="ctr"/>
        <c:lblOffset val="100"/>
        <c:noMultiLvlLbl val="0"/>
      </c:catAx>
      <c:valAx>
        <c:axId val="12625964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0888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</a:defRPr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806326015143667"/>
          <c:w val="1"/>
          <c:h val="0.796608851533459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0B-4D23-8054-40BAEC0036D6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0B-4D23-8054-40BAEC0036D6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0B-4D23-8054-40BAEC0036D6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0B-4D23-8054-40BAEC0036D6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Tabelle1!$F$2:$F$5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0B-4D23-8054-40BAEC0036D6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Tabelle1!$G$2:$G$5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10B-4D23-8054-40BAEC003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2108885792"/>
        <c:axId val="1262596448"/>
      </c:barChart>
      <c:catAx>
        <c:axId val="210888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62596448"/>
        <c:crosses val="autoZero"/>
        <c:auto val="1"/>
        <c:lblAlgn val="ctr"/>
        <c:lblOffset val="100"/>
        <c:noMultiLvlLbl val="0"/>
      </c:catAx>
      <c:valAx>
        <c:axId val="12625964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0888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</a:defRPr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902622856579499"/>
          <c:w val="1"/>
          <c:h val="0.795645883119101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0B-4D23-8054-40BAEC0036D6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0B-4D23-8054-40BAEC0036D6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0B-4D23-8054-40BAEC0036D6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0B-4D23-8054-40BAEC0036D6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Tabelle1!$F$2:$F$5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0B-4D23-8054-40BAEC0036D6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Tabelle1!$G$2:$G$5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10B-4D23-8054-40BAEC003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108885792"/>
        <c:axId val="1262596448"/>
      </c:barChart>
      <c:catAx>
        <c:axId val="210888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62596448"/>
        <c:crosses val="autoZero"/>
        <c:auto val="1"/>
        <c:lblAlgn val="ctr"/>
        <c:lblOffset val="100"/>
        <c:noMultiLvlLbl val="0"/>
      </c:catAx>
      <c:valAx>
        <c:axId val="12625964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0888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</a:defRPr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806326015143667"/>
          <c:w val="1"/>
          <c:h val="0.79660885153345962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42-4DA2-99A7-015B6CE545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0B-4D23-8054-40BAEC0036D6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42-4DA2-99A7-015B6CE545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5.4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0B-4D23-8054-40BAEC0036D6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42-4DA2-99A7-015B6CE545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10B-4D23-8054-40BAEC0036D6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42-4DA2-99A7-015B6CE545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4</c:v>
                </c:pt>
                <c:pt idx="1">
                  <c:v>2.2000000000000002</c:v>
                </c:pt>
                <c:pt idx="2">
                  <c:v>0.9</c:v>
                </c:pt>
                <c:pt idx="3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10B-4D23-8054-40BAEC0036D6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Series 5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42-4DA2-99A7-015B6CE545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Tabelle1!$F$2:$F$5</c:f>
              <c:numCache>
                <c:formatCode>General</c:formatCode>
                <c:ptCount val="4"/>
                <c:pt idx="0">
                  <c:v>1.2</c:v>
                </c:pt>
                <c:pt idx="1">
                  <c:v>4.7</c:v>
                </c:pt>
                <c:pt idx="2">
                  <c:v>1.6</c:v>
                </c:pt>
                <c:pt idx="3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10B-4D23-8054-40BAEC0036D6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Series 6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42-4DA2-99A7-015B6CE545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Tabelle1!$G$2:$G$5</c:f>
              <c:numCache>
                <c:formatCode>General</c:formatCode>
                <c:ptCount val="4"/>
                <c:pt idx="0">
                  <c:v>3</c:v>
                </c:pt>
                <c:pt idx="1">
                  <c:v>3.3</c:v>
                </c:pt>
                <c:pt idx="2">
                  <c:v>1.3</c:v>
                </c:pt>
                <c:pt idx="3">
                  <c:v>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10B-4D23-8054-40BAEC003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8885792"/>
        <c:axId val="1262596448"/>
      </c:lineChart>
      <c:catAx>
        <c:axId val="210888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62596448"/>
        <c:crosses val="autoZero"/>
        <c:auto val="1"/>
        <c:lblAlgn val="ctr"/>
        <c:lblOffset val="100"/>
        <c:noMultiLvlLbl val="0"/>
      </c:catAx>
      <c:valAx>
        <c:axId val="12625964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0888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</a:defRPr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59911511908947"/>
          <c:y val="0.12750086136241154"/>
          <c:w val="0.72671245376408222"/>
          <c:h val="0.87185789624219567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Sales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E2-49C8-912D-C64381B81A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E2-49C8-912D-C64381B81AF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E2-49C8-912D-C64381B81AF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E2-49C8-912D-C64381B81A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1. Quarter</c:v>
                </c:pt>
                <c:pt idx="1">
                  <c:v>2. Quarter</c:v>
                </c:pt>
                <c:pt idx="2">
                  <c:v>3. Quarter</c:v>
                </c:pt>
                <c:pt idx="3">
                  <c:v>4. Quarter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30-49AD-B0B2-2FB6ACCDF4D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9525">
          <a:noFill/>
        </a:ln>
        <a:effectLst/>
      </c:spPr>
    </c:plotArea>
    <c:legend>
      <c:legendPos val="b"/>
      <c:layout>
        <c:manualLayout>
          <c:xMode val="edge"/>
          <c:yMode val="edge"/>
          <c:x val="8.3945464985333604E-2"/>
          <c:y val="1.7330846685607717E-2"/>
          <c:w val="0.83663139902876749"/>
          <c:h val="5.21841437972187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375825124742383E-2"/>
          <c:y val="0"/>
          <c:w val="0.83298718525079785"/>
          <c:h val="0.9993587576046072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84-422A-9CCB-82E18D57A065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84-422A-9CCB-82E18D57A065}"/>
              </c:ext>
            </c:extLst>
          </c:dPt>
          <c:dLbls>
            <c:delete val="1"/>
          </c:dLbls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0.0%</c:formatCode>
                <c:ptCount val="2"/>
                <c:pt idx="0">
                  <c:v>0.65800000000000003</c:v>
                </c:pt>
                <c:pt idx="1">
                  <c:v>0.34199999999999997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30-49AD-B0B2-2FB6ACCDF4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2"/>
      </c:doughnutChart>
      <c:spPr>
        <a:noFill/>
        <a:ln w="9525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fzeilenplatzhalter 1">
            <a:extLst>
              <a:ext uri="{FF2B5EF4-FFF2-40B4-BE49-F238E27FC236}">
                <a16:creationId xmlns:a16="http://schemas.microsoft.com/office/drawing/2014/main" id="{7021594F-60AF-5030-27F4-B919E0755C05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gray">
          <a:xfrm>
            <a:off x="184640" y="0"/>
            <a:ext cx="5886653" cy="499091"/>
          </a:xfrm>
          <a:prstGeom prst="rect">
            <a:avLst/>
          </a:prstGeom>
        </p:spPr>
        <p:txBody>
          <a:bodyPr vert="horz" lIns="0" tIns="144000" rIns="0" bIns="0" rtlCol="0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45C4C54D-5268-2170-0B7D-70659D206B08}"/>
              </a:ext>
            </a:extLst>
          </p:cNvPr>
          <p:cNvSpPr>
            <a:spLocks noGrp="1"/>
          </p:cNvSpPr>
          <p:nvPr>
            <p:ph type="dt" idx="1"/>
          </p:nvPr>
        </p:nvSpPr>
        <p:spPr bwMode="gray">
          <a:xfrm>
            <a:off x="6071293" y="0"/>
            <a:ext cx="700471" cy="499091"/>
          </a:xfrm>
          <a:prstGeom prst="rect">
            <a:avLst/>
          </a:prstGeom>
        </p:spPr>
        <p:txBody>
          <a:bodyPr vert="horz" lIns="0" tIns="144000" rIns="0" bIns="0" rtlCol="0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0530C102-DC59-4ADF-BCE9-B21E5AA1F1ED}" type="datetimeFigureOut">
              <a:rPr lang="en-US" smtClean="0"/>
              <a:pPr/>
              <a:t>5/6/2025</a:t>
            </a:fld>
            <a:endParaRPr lang="en-US" dirty="0"/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A7568FAF-32D5-F797-5874-241DEBC3A7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gray">
          <a:xfrm>
            <a:off x="184640" y="9448185"/>
            <a:ext cx="5886653" cy="499090"/>
          </a:xfrm>
          <a:prstGeom prst="rect">
            <a:avLst/>
          </a:prstGeom>
        </p:spPr>
        <p:txBody>
          <a:bodyPr vert="horz" lIns="0" tIns="0" rIns="0" bIns="144000" rtlCol="0" anchor="b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6A11AFD2-EF91-BDDC-349A-DB1934250B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gray">
          <a:xfrm>
            <a:off x="6071293" y="9448185"/>
            <a:ext cx="700471" cy="499090"/>
          </a:xfrm>
          <a:prstGeom prst="rect">
            <a:avLst/>
          </a:prstGeom>
        </p:spPr>
        <p:txBody>
          <a:bodyPr vert="horz" lIns="0" tIns="0" rIns="0" bIns="144000" rtlCol="0" anchor="b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8D601724-35E3-4B40-B93F-B7E192B7FF5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61043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704" userDrawn="1">
          <p15:clr>
            <a:srgbClr val="F26B43"/>
          </p15:clr>
        </p15:guide>
        <p15:guide id="2" pos="219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184640" y="0"/>
            <a:ext cx="5886653" cy="499091"/>
          </a:xfrm>
          <a:prstGeom prst="rect">
            <a:avLst/>
          </a:prstGeom>
        </p:spPr>
        <p:txBody>
          <a:bodyPr vert="horz" lIns="0" tIns="144000" rIns="0" bIns="0" rtlCol="0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gray">
          <a:xfrm>
            <a:off x="6071293" y="0"/>
            <a:ext cx="700471" cy="499091"/>
          </a:xfrm>
          <a:prstGeom prst="rect">
            <a:avLst/>
          </a:prstGeom>
        </p:spPr>
        <p:txBody>
          <a:bodyPr vert="horz" lIns="0" tIns="144000" rIns="0" bIns="0" rtlCol="0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0530C102-DC59-4ADF-BCE9-B21E5AA1F1ED}" type="datetimeFigureOut">
              <a:rPr lang="en-US" smtClean="0"/>
              <a:pPr/>
              <a:t>5/6/2025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184640" y="499091"/>
            <a:ext cx="6588732" cy="3707147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txBody>
          <a:bodyPr vert="horz" lIns="96597" tIns="48299" rIns="96597" bIns="48299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192088" y="4398211"/>
            <a:ext cx="6581284" cy="46798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6"/>
            <a:r>
              <a:rPr lang="en-US" dirty="0"/>
              <a:t>Eighth level</a:t>
            </a:r>
          </a:p>
          <a:p>
            <a:pPr lvl="7"/>
            <a:r>
              <a:rPr lang="en-US" dirty="0"/>
              <a:t>Ninth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gray">
          <a:xfrm>
            <a:off x="184640" y="9448185"/>
            <a:ext cx="5886653" cy="499090"/>
          </a:xfrm>
          <a:prstGeom prst="rect">
            <a:avLst/>
          </a:prstGeom>
        </p:spPr>
        <p:txBody>
          <a:bodyPr vert="horz" lIns="0" tIns="0" rIns="0" bIns="144000" rtlCol="0" anchor="b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gray">
          <a:xfrm>
            <a:off x="6071293" y="9448185"/>
            <a:ext cx="700471" cy="499090"/>
          </a:xfrm>
          <a:prstGeom prst="rect">
            <a:avLst/>
          </a:prstGeom>
        </p:spPr>
        <p:txBody>
          <a:bodyPr vert="horz" lIns="0" tIns="0" rIns="0" bIns="144000" rtlCol="0" anchor="b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8D601724-35E3-4B40-B93F-B7E192B7FF5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1200" kern="1200">
        <a:solidFill>
          <a:srgbClr val="000000"/>
        </a:solidFill>
        <a:latin typeface="+mn-lt"/>
        <a:ea typeface="+mn-ea"/>
        <a:cs typeface="+mn-cs"/>
      </a:defRPr>
    </a:lvl1pPr>
    <a:lvl2pPr marL="252000" indent="-25200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buClr>
        <a:schemeClr val="accent1"/>
      </a:buClr>
      <a:buFont typeface="Wingdings" panose="05000000000000000000" pitchFamily="2" charset="2"/>
      <a:buChar char="§"/>
      <a:defRPr sz="1200" kern="1200">
        <a:solidFill>
          <a:srgbClr val="000000"/>
        </a:solidFill>
        <a:latin typeface="+mn-lt"/>
        <a:ea typeface="+mn-ea"/>
        <a:cs typeface="+mn-cs"/>
      </a:defRPr>
    </a:lvl2pPr>
    <a:lvl3pPr marL="252000" indent="-25200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buClr>
        <a:schemeClr val="accent1"/>
      </a:buClr>
      <a:buFont typeface="+mj-lt"/>
      <a:buAutoNum type="arabicPeriod"/>
      <a:defRPr sz="1200" kern="1200">
        <a:solidFill>
          <a:srgbClr val="000000"/>
        </a:solidFill>
        <a:latin typeface="+mn-lt"/>
        <a:ea typeface="+mn-ea"/>
        <a:cs typeface="+mn-cs"/>
      </a:defRPr>
    </a:lvl3pPr>
    <a:lvl4pPr marL="504000" indent="-252000" algn="l" defTabSz="914400" rtl="0" eaLnBrk="1" latinLnBrk="0" hangingPunct="1">
      <a:lnSpc>
        <a:spcPct val="110000"/>
      </a:lnSpc>
      <a:spcBef>
        <a:spcPts val="0"/>
      </a:spcBef>
      <a:spcAft>
        <a:spcPts val="300"/>
      </a:spcAft>
      <a:buClr>
        <a:schemeClr val="accent1"/>
      </a:buClr>
      <a:buFont typeface="Symbol" panose="05050102010706020507" pitchFamily="18" charset="2"/>
      <a:buChar char="-"/>
      <a:defRPr sz="1200" kern="1200">
        <a:solidFill>
          <a:srgbClr val="000000"/>
        </a:solidFill>
        <a:latin typeface="+mn-lt"/>
        <a:ea typeface="+mn-ea"/>
        <a:cs typeface="+mn-cs"/>
      </a:defRPr>
    </a:lvl4pPr>
    <a:lvl5pPr marL="504000" indent="-252000" algn="l" defTabSz="914400" rtl="0" eaLnBrk="1" latinLnBrk="0" hangingPunct="1">
      <a:lnSpc>
        <a:spcPct val="110000"/>
      </a:lnSpc>
      <a:spcBef>
        <a:spcPts val="0"/>
      </a:spcBef>
      <a:spcAft>
        <a:spcPts val="300"/>
      </a:spcAft>
      <a:buClr>
        <a:schemeClr val="accent1"/>
      </a:buClr>
      <a:buFont typeface="+mj-lt"/>
      <a:buAutoNum type="alphaLcPeriod"/>
      <a:defRPr sz="1200" kern="1200">
        <a:solidFill>
          <a:srgbClr val="000000"/>
        </a:solidFill>
        <a:latin typeface="+mn-lt"/>
        <a:ea typeface="+mn-ea"/>
        <a:cs typeface="+mn-cs"/>
      </a:defRPr>
    </a:lvl5pPr>
    <a:lvl6pPr marL="0" indent="0" algn="l" defTabSz="914400" rtl="0" eaLnBrk="1" latinLnBrk="0" hangingPunct="1">
      <a:lnSpc>
        <a:spcPct val="110000"/>
      </a:lnSpc>
      <a:spcBef>
        <a:spcPts val="1000"/>
      </a:spcBef>
      <a:spcAft>
        <a:spcPts val="600"/>
      </a:spcAft>
      <a:defRPr sz="1600" b="1" kern="1200">
        <a:solidFill>
          <a:schemeClr val="accent1"/>
        </a:solidFill>
        <a:latin typeface="+mn-lt"/>
        <a:ea typeface="+mn-ea"/>
        <a:cs typeface="+mn-cs"/>
      </a:defRPr>
    </a:lvl6pPr>
    <a:lvl7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800" kern="1200">
        <a:solidFill>
          <a:srgbClr val="000000"/>
        </a:solidFill>
        <a:latin typeface="+mn-lt"/>
        <a:ea typeface="+mn-ea"/>
        <a:cs typeface="+mn-cs"/>
      </a:defRPr>
    </a:lvl7pPr>
    <a:lvl8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800" kern="1200">
        <a:solidFill>
          <a:srgbClr val="000000"/>
        </a:solidFill>
        <a:latin typeface="+mn-lt"/>
        <a:ea typeface="+mn-ea"/>
        <a:cs typeface="+mn-cs"/>
      </a:defRPr>
    </a:lvl8pPr>
    <a:lvl9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800" kern="1200">
        <a:solidFill>
          <a:srgbClr val="000000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772" userDrawn="1">
          <p15:clr>
            <a:srgbClr val="F26B43"/>
          </p15:clr>
        </p15:guide>
        <p15:guide id="2" pos="121" userDrawn="1">
          <p15:clr>
            <a:srgbClr val="F26B43"/>
          </p15:clr>
        </p15:guide>
        <p15:guide id="3" pos="427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27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78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en-US" sz="12000" b="1" dirty="0">
                <a:solidFill>
                  <a:schemeClr val="bg1"/>
                </a:solidFill>
              </a:rPr>
              <a:t>Title Slides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9806C6D-0905-EEEA-0B68-C996F2964FF2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4" name="Gerader Verbinder 3">
              <a:extLst>
                <a:ext uri="{FF2B5EF4-FFF2-40B4-BE49-F238E27FC236}">
                  <a16:creationId xmlns:a16="http://schemas.microsoft.com/office/drawing/2014/main" id="{5E157EA1-ECC1-A9AA-1AF8-CA75A4644506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aute 4">
              <a:extLst>
                <a:ext uri="{FF2B5EF4-FFF2-40B4-BE49-F238E27FC236}">
                  <a16:creationId xmlns:a16="http://schemas.microsoft.com/office/drawing/2014/main" id="{FDC88BE7-F254-7F88-E4BE-4948376941CA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42467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colum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0"/>
            <a:ext cx="2100262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659"/>
            <a:ext cx="1728788" cy="1007704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7AE8D194-9EDA-738A-DC32-F2142FF7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41590941-2AFE-4A5C-AA06-E5BDF2C4575F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05649568-1C2D-B202-63ED-CEE7405FD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B9F8B5-CDA2-B101-8FD8-AD3CDBA0C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12" name="Gruppieren 8">
            <a:extLst>
              <a:ext uri="{FF2B5EF4-FFF2-40B4-BE49-F238E27FC236}">
                <a16:creationId xmlns:a16="http://schemas.microsoft.com/office/drawing/2014/main" id="{A6AB963E-1F0D-866D-E3FB-95098EBB08C9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  <a:solidFill>
            <a:schemeClr val="bg1"/>
          </a:solidFill>
        </p:grpSpPr>
        <p:sp>
          <p:nvSpPr>
            <p:cNvPr id="13" name="Freihandform: Form 9">
              <a:extLst>
                <a:ext uri="{FF2B5EF4-FFF2-40B4-BE49-F238E27FC236}">
                  <a16:creationId xmlns:a16="http://schemas.microsoft.com/office/drawing/2014/main" id="{7F437339-9972-1104-C84E-3425CA29FA15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ihandform: Form 10">
              <a:extLst>
                <a:ext uri="{FF2B5EF4-FFF2-40B4-BE49-F238E27FC236}">
                  <a16:creationId xmlns:a16="http://schemas.microsoft.com/office/drawing/2014/main" id="{E8490089-7E0F-697B-8A21-B674E637433E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FB31B9B-7A37-361D-F7F6-4E6344A8A4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80118436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en-US" sz="12000" b="1" dirty="0">
                <a:solidFill>
                  <a:schemeClr val="bg1"/>
                </a:solidFill>
              </a:rPr>
              <a:t>Divider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83ADA49-B8A9-2D5D-A571-94E5F1DD0F54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E2251FA2-90EB-2A45-FC37-A0304FBAD85F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61D9F5AD-F0AD-2CAA-880D-C238F5A4CFA7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15969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49F37-C71A-F97E-E3A7-139DDD7F9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4041774"/>
            <a:ext cx="7561263" cy="2232025"/>
          </a:xfrm>
        </p:spPr>
        <p:txBody>
          <a:bodyPr tIns="72000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377F9694-8382-FAAE-BF69-4C4EF7EA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1C51A72D-799D-4C24-AD38-13B9E3F86685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ACFB753-502E-F3E6-F47F-279E23DC2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1960B388-4E4A-DE89-37D5-609461BF3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FF8578ED-5C80-7F30-EAC9-58EF35B542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"/>
            <a:ext cx="12191999" cy="3824287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02A2A9F0-A69F-C43F-A107-E3FA32B328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10091738" y="4041776"/>
            <a:ext cx="1726244" cy="365518"/>
          </a:xfrm>
        </p:spPr>
        <p:txBody>
          <a:bodyPr wrap="none" tIns="108000"/>
          <a:lstStyle>
            <a:lvl1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4FC48BF4-7798-9F53-9DFC-ED348CD6B0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0091738" y="4407464"/>
            <a:ext cx="1726244" cy="858274"/>
          </a:xfrm>
        </p:spPr>
        <p:txBody>
          <a:bodyPr wrap="none" tIns="0"/>
          <a:lstStyle>
            <a:lvl1pPr mar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bg1">
                    <a:alpha val="60000"/>
                  </a:schemeClr>
                </a:solidFill>
                <a:latin typeface="+mj-lt"/>
              </a:defRPr>
            </a:lvl1pPr>
            <a:lvl2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2pPr>
            <a:lvl3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3pPr>
            <a:lvl4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4pPr>
            <a:lvl5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5pPr>
            <a:lvl6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6pPr>
            <a:lvl7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7pPr>
            <a:lvl8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8pPr>
            <a:lvl9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8A65190-0278-D712-7185-458914BDE89A}"/>
              </a:ext>
            </a:extLst>
          </p:cNvPr>
          <p:cNvSpPr/>
          <p:nvPr userDrawn="1"/>
        </p:nvSpPr>
        <p:spPr bwMode="gray">
          <a:xfrm>
            <a:off x="12252684" y="4041774"/>
            <a:ext cx="1908212" cy="183549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t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Divider Slide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a better overview, the color of the chapter separator can be adjusted.</a:t>
            </a:r>
          </a:p>
          <a:p>
            <a:pPr algn="l"/>
            <a:endParaRPr lang="en-US" sz="1000" dirty="0">
              <a:solidFill>
                <a:schemeClr val="tx1"/>
              </a:solidFill>
            </a:endParaRP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Right-click next to the slide, </a:t>
            </a:r>
            <a:r>
              <a:rPr lang="en-US" sz="1000" b="1" dirty="0">
                <a:solidFill>
                  <a:schemeClr val="tx1"/>
                </a:solidFill>
              </a:rPr>
              <a:t>Format background</a:t>
            </a:r>
            <a:r>
              <a:rPr lang="en-US" sz="1000" dirty="0">
                <a:solidFill>
                  <a:schemeClr val="tx1"/>
                </a:solidFill>
              </a:rPr>
              <a:t>, select </a:t>
            </a:r>
            <a:r>
              <a:rPr lang="en-US" sz="1000" b="1" dirty="0">
                <a:solidFill>
                  <a:schemeClr val="tx1"/>
                </a:solidFill>
              </a:rPr>
              <a:t>Theme Colors</a:t>
            </a:r>
            <a:r>
              <a:rPr lang="en-US" sz="1000" dirty="0">
                <a:solidFill>
                  <a:schemeClr val="tx1"/>
                </a:solidFill>
              </a:rPr>
              <a:t>.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60105423-6B46-120A-0BA8-0B71D20B9EDB}"/>
              </a:ext>
            </a:extLst>
          </p:cNvPr>
          <p:cNvSpPr/>
          <p:nvPr userDrawn="1"/>
        </p:nvSpPr>
        <p:spPr bwMode="gray">
          <a:xfrm>
            <a:off x="1239670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C49502F4-B000-C269-8071-9A63E2A72653}"/>
              </a:ext>
            </a:extLst>
          </p:cNvPr>
          <p:cNvSpPr/>
          <p:nvPr userDrawn="1"/>
        </p:nvSpPr>
        <p:spPr bwMode="gray">
          <a:xfrm>
            <a:off x="1261645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7E2FD37A-1CC6-89FD-5DDD-E6570ACC76CE}"/>
              </a:ext>
            </a:extLst>
          </p:cNvPr>
          <p:cNvSpPr/>
          <p:nvPr userDrawn="1"/>
        </p:nvSpPr>
        <p:spPr bwMode="gray">
          <a:xfrm>
            <a:off x="1283620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F39F4507-52B0-54F8-D940-968CA169441A}"/>
              </a:ext>
            </a:extLst>
          </p:cNvPr>
          <p:cNvSpPr/>
          <p:nvPr userDrawn="1"/>
        </p:nvSpPr>
        <p:spPr bwMode="gray">
          <a:xfrm>
            <a:off x="1305595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1057D053-9A95-35E0-0244-4F994B98FF23}"/>
              </a:ext>
            </a:extLst>
          </p:cNvPr>
          <p:cNvSpPr/>
          <p:nvPr userDrawn="1"/>
        </p:nvSpPr>
        <p:spPr bwMode="gray">
          <a:xfrm>
            <a:off x="1327570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3F5C6E84-2A68-9158-2D5F-E1AB8B02124C}"/>
              </a:ext>
            </a:extLst>
          </p:cNvPr>
          <p:cNvSpPr/>
          <p:nvPr userDrawn="1"/>
        </p:nvSpPr>
        <p:spPr bwMode="gray">
          <a:xfrm>
            <a:off x="13495450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0AE386D5-4201-6C21-55BF-AE30828A74FF}"/>
              </a:ext>
            </a:extLst>
          </p:cNvPr>
          <p:cNvSpPr/>
          <p:nvPr userDrawn="1"/>
        </p:nvSpPr>
        <p:spPr bwMode="gray">
          <a:xfrm>
            <a:off x="13715202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FCCD13C-13DF-D323-4F51-3921028E77C1}"/>
              </a:ext>
            </a:extLst>
          </p:cNvPr>
          <p:cNvSpPr>
            <a:spLocks/>
          </p:cNvSpPr>
          <p:nvPr/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658049 w 861983"/>
              <a:gd name="connsiteY0" fmla="*/ 308 h 309203"/>
              <a:gd name="connsiteX1" fmla="*/ 861983 w 861983"/>
              <a:gd name="connsiteY1" fmla="*/ 308 h 309203"/>
              <a:gd name="connsiteX2" fmla="*/ 861983 w 861983"/>
              <a:gd name="connsiteY2" fmla="*/ 69770 h 309203"/>
              <a:gd name="connsiteX3" fmla="*/ 802345 w 861983"/>
              <a:gd name="connsiteY3" fmla="*/ 69770 h 309203"/>
              <a:gd name="connsiteX4" fmla="*/ 802345 w 861983"/>
              <a:gd name="connsiteY4" fmla="*/ 309203 h 309203"/>
              <a:gd name="connsiteX5" fmla="*/ 717687 w 861983"/>
              <a:gd name="connsiteY5" fmla="*/ 309203 h 309203"/>
              <a:gd name="connsiteX6" fmla="*/ 717687 w 861983"/>
              <a:gd name="connsiteY6" fmla="*/ 69770 h 309203"/>
              <a:gd name="connsiteX7" fmla="*/ 658049 w 861983"/>
              <a:gd name="connsiteY7" fmla="*/ 69770 h 309203"/>
              <a:gd name="connsiteX8" fmla="*/ 553088 w 861983"/>
              <a:gd name="connsiteY8" fmla="*/ 308 h 309203"/>
              <a:gd name="connsiteX9" fmla="*/ 637743 w 861983"/>
              <a:gd name="connsiteY9" fmla="*/ 308 h 309203"/>
              <a:gd name="connsiteX10" fmla="*/ 637743 w 861983"/>
              <a:gd name="connsiteY10" fmla="*/ 308895 h 309203"/>
              <a:gd name="connsiteX11" fmla="*/ 553088 w 861983"/>
              <a:gd name="connsiteY11" fmla="*/ 308895 h 309203"/>
              <a:gd name="connsiteX12" fmla="*/ 310128 w 861983"/>
              <a:gd name="connsiteY12" fmla="*/ 308 h 309203"/>
              <a:gd name="connsiteX13" fmla="*/ 312683 w 861983"/>
              <a:gd name="connsiteY13" fmla="*/ 308 h 309203"/>
              <a:gd name="connsiteX14" fmla="*/ 312375 w 861983"/>
              <a:gd name="connsiteY14" fmla="*/ 308893 h 309203"/>
              <a:gd name="connsiteX15" fmla="*/ 312376 w 861983"/>
              <a:gd name="connsiteY15" fmla="*/ 308894 h 309203"/>
              <a:gd name="connsiteX16" fmla="*/ 312375 w 861983"/>
              <a:gd name="connsiteY16" fmla="*/ 308894 h 309203"/>
              <a:gd name="connsiteX17" fmla="*/ 312375 w 861983"/>
              <a:gd name="connsiteY17" fmla="*/ 308895 h 309203"/>
              <a:gd name="connsiteX18" fmla="*/ 312330 w 861983"/>
              <a:gd name="connsiteY18" fmla="*/ 308895 h 309203"/>
              <a:gd name="connsiteX19" fmla="*/ 312330 w 861983"/>
              <a:gd name="connsiteY19" fmla="*/ 308894 h 309203"/>
              <a:gd name="connsiteX20" fmla="*/ 0 w 861983"/>
              <a:gd name="connsiteY20" fmla="*/ 308894 h 309203"/>
              <a:gd name="connsiteX21" fmla="*/ 9822 w 861983"/>
              <a:gd name="connsiteY21" fmla="*/ 233400 h 309203"/>
              <a:gd name="connsiteX22" fmla="*/ 312327 w 861983"/>
              <a:gd name="connsiteY22" fmla="*/ 308882 h 309203"/>
              <a:gd name="connsiteX23" fmla="*/ 312324 w 861983"/>
              <a:gd name="connsiteY23" fmla="*/ 308870 h 309203"/>
              <a:gd name="connsiteX24" fmla="*/ 30128 w 861983"/>
              <a:gd name="connsiteY24" fmla="*/ 177592 h 309203"/>
              <a:gd name="connsiteX25" fmla="*/ 71047 w 861983"/>
              <a:gd name="connsiteY25" fmla="*/ 113197 h 309203"/>
              <a:gd name="connsiteX26" fmla="*/ 312318 w 861983"/>
              <a:gd name="connsiteY26" fmla="*/ 308847 h 309203"/>
              <a:gd name="connsiteX27" fmla="*/ 312293 w 861983"/>
              <a:gd name="connsiteY27" fmla="*/ 308749 h 309203"/>
              <a:gd name="connsiteX28" fmla="*/ 116061 w 861983"/>
              <a:gd name="connsiteY28" fmla="*/ 68799 h 309203"/>
              <a:gd name="connsiteX29" fmla="*/ 180765 w 861983"/>
              <a:gd name="connsiteY29" fmla="*/ 28848 h 309203"/>
              <a:gd name="connsiteX30" fmla="*/ 312277 w 861983"/>
              <a:gd name="connsiteY30" fmla="*/ 308685 h 309203"/>
              <a:gd name="connsiteX31" fmla="*/ 237188 w 861983"/>
              <a:gd name="connsiteY31" fmla="*/ 9205 h 309203"/>
              <a:gd name="connsiteX32" fmla="*/ 310128 w 861983"/>
              <a:gd name="connsiteY32" fmla="*/ 308 h 309203"/>
              <a:gd name="connsiteX33" fmla="*/ 441123 w 861983"/>
              <a:gd name="connsiteY33" fmla="*/ 0 h 309203"/>
              <a:gd name="connsiteX34" fmla="*/ 538155 w 861983"/>
              <a:gd name="connsiteY34" fmla="*/ 0 h 309203"/>
              <a:gd name="connsiteX35" fmla="*/ 413197 w 861983"/>
              <a:gd name="connsiteY35" fmla="*/ 155394 h 309203"/>
              <a:gd name="connsiteX36" fmla="*/ 538772 w 861983"/>
              <a:gd name="connsiteY36" fmla="*/ 308895 h 309203"/>
              <a:gd name="connsiteX37" fmla="*/ 444646 w 861983"/>
              <a:gd name="connsiteY37" fmla="*/ 308895 h 309203"/>
              <a:gd name="connsiteX38" fmla="*/ 332681 w 861983"/>
              <a:gd name="connsiteY38" fmla="*/ 188693 h 309203"/>
              <a:gd name="connsiteX39" fmla="*/ 332681 w 861983"/>
              <a:gd name="connsiteY39" fmla="*/ 119895 h 30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61983" h="309203">
                <a:moveTo>
                  <a:pt x="658049" y="308"/>
                </a:moveTo>
                <a:lnTo>
                  <a:pt x="861983" y="308"/>
                </a:lnTo>
                <a:lnTo>
                  <a:pt x="861983" y="69770"/>
                </a:lnTo>
                <a:lnTo>
                  <a:pt x="802345" y="69770"/>
                </a:lnTo>
                <a:lnTo>
                  <a:pt x="802345" y="309203"/>
                </a:lnTo>
                <a:lnTo>
                  <a:pt x="717687" y="309203"/>
                </a:lnTo>
                <a:lnTo>
                  <a:pt x="717687" y="69770"/>
                </a:lnTo>
                <a:lnTo>
                  <a:pt x="658049" y="69770"/>
                </a:lnTo>
                <a:close/>
                <a:moveTo>
                  <a:pt x="553088" y="308"/>
                </a:moveTo>
                <a:lnTo>
                  <a:pt x="637743" y="308"/>
                </a:lnTo>
                <a:lnTo>
                  <a:pt x="637743" y="308895"/>
                </a:lnTo>
                <a:lnTo>
                  <a:pt x="553088" y="308895"/>
                </a:lnTo>
                <a:close/>
                <a:moveTo>
                  <a:pt x="310128" y="308"/>
                </a:moveTo>
                <a:lnTo>
                  <a:pt x="312683" y="308"/>
                </a:lnTo>
                <a:lnTo>
                  <a:pt x="312375" y="308893"/>
                </a:lnTo>
                <a:lnTo>
                  <a:pt x="312376" y="308894"/>
                </a:lnTo>
                <a:lnTo>
                  <a:pt x="312375" y="308894"/>
                </a:lnTo>
                <a:lnTo>
                  <a:pt x="312375" y="308895"/>
                </a:lnTo>
                <a:lnTo>
                  <a:pt x="312330" y="308895"/>
                </a:lnTo>
                <a:lnTo>
                  <a:pt x="312330" y="308894"/>
                </a:lnTo>
                <a:lnTo>
                  <a:pt x="0" y="308894"/>
                </a:lnTo>
                <a:cubicBezTo>
                  <a:pt x="308" y="282863"/>
                  <a:pt x="3480" y="257493"/>
                  <a:pt x="9822" y="233400"/>
                </a:cubicBezTo>
                <a:lnTo>
                  <a:pt x="312327" y="308882"/>
                </a:lnTo>
                <a:lnTo>
                  <a:pt x="312324" y="308870"/>
                </a:lnTo>
                <a:lnTo>
                  <a:pt x="30128" y="177592"/>
                </a:lnTo>
                <a:cubicBezTo>
                  <a:pt x="40920" y="154425"/>
                  <a:pt x="54882" y="132842"/>
                  <a:pt x="71047" y="113197"/>
                </a:cubicBezTo>
                <a:lnTo>
                  <a:pt x="312318" y="308847"/>
                </a:lnTo>
                <a:lnTo>
                  <a:pt x="312293" y="308749"/>
                </a:lnTo>
                <a:lnTo>
                  <a:pt x="116061" y="68799"/>
                </a:lnTo>
                <a:cubicBezTo>
                  <a:pt x="135750" y="52942"/>
                  <a:pt x="157289" y="39640"/>
                  <a:pt x="180765" y="28848"/>
                </a:cubicBezTo>
                <a:lnTo>
                  <a:pt x="312277" y="308685"/>
                </a:lnTo>
                <a:lnTo>
                  <a:pt x="237188" y="9205"/>
                </a:lnTo>
                <a:cubicBezTo>
                  <a:pt x="260665" y="3480"/>
                  <a:pt x="285066" y="308"/>
                  <a:pt x="310128" y="308"/>
                </a:cubicBezTo>
                <a:close/>
                <a:moveTo>
                  <a:pt x="441123" y="0"/>
                </a:moveTo>
                <a:lnTo>
                  <a:pt x="538155" y="0"/>
                </a:lnTo>
                <a:lnTo>
                  <a:pt x="413197" y="155394"/>
                </a:lnTo>
                <a:lnTo>
                  <a:pt x="538772" y="308895"/>
                </a:lnTo>
                <a:lnTo>
                  <a:pt x="444646" y="308895"/>
                </a:lnTo>
                <a:lnTo>
                  <a:pt x="332681" y="188693"/>
                </a:lnTo>
                <a:lnTo>
                  <a:pt x="332681" y="11989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14130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s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en-US" sz="12000" b="1" dirty="0">
                <a:solidFill>
                  <a:schemeClr val="bg1"/>
                </a:solidFill>
              </a:rPr>
              <a:t>Text Slides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96487C8-3898-9A0D-C9F9-756ABF29CC7A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BB845C91-C89E-338E-C9EA-4C39346DFA55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176FA26C-F202-41D1-CD6E-898DF2DEBB09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9343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1837F5-E22E-01A4-4B20-4EC3C07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3E782B3-0C9B-FAE6-7BE6-84624320F3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AFDA13-A30E-E409-02C3-53E4F575AF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F9B2F4A-451C-3D68-A7F3-D278E9E9A31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2A0DE8F-67E1-495B-B324-F754751C0840}" type="datetime3">
              <a:rPr lang="de-DE" noProof="1" smtClean="0"/>
              <a:t>06/05/25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97933546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7561264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D431E4-E519-1234-FE33-E8AB8077801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2FFB06-B78D-4EBE-AF33-C0545DFDE6EB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38985F4-50E8-E270-E8DA-DC9A5DFEC6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811813F-F15B-6052-8D32-B7BF1C278A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80263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561657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03953" y="1592263"/>
            <a:ext cx="561657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89038B4-FE9D-E75E-CBA7-A4AFDD61FFE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45E4FB2-A8D4-4A44-B523-1A6592E6D6A0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B3F8990C-EE9B-9FAE-C44C-270F39377E6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C8FCD27-29AE-82EA-3746-DBEB0532798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6826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259263" y="1598217"/>
            <a:ext cx="367188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5FAB14BE-0A96-B2A6-1E7C-652A5A235D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55944" y="1592263"/>
            <a:ext cx="3664582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FCF9B44-89CE-5C78-E17A-E0D8DDD8AA0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E1E6054-7CE0-4EDA-96CC-13B71BA2A6F1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2B90CFD-7675-410D-5FBC-60FE99027A6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EE605EC-0BAE-E682-2FEE-959934696D4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7566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270033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87713" y="1598217"/>
            <a:ext cx="270033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5FAB14BE-0A96-B2A6-1E7C-652A5A235D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03949" y="1592263"/>
            <a:ext cx="270033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A18B540B-0C8C-E249-F263-396FA418CF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120188" y="1592263"/>
            <a:ext cx="270033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6F2C2F2-A469-FDA9-4694-B14CE4D2B8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5EC89E41-7072-44CC-B244-1AABA7C6926D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09FE437C-2FB5-8E53-12AF-758B9C09B96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FC6255C4-5E26-8F03-0093-3FE830E79C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9302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en-US" sz="12000" b="1" dirty="0">
                <a:solidFill>
                  <a:schemeClr val="bg1"/>
                </a:solidFill>
              </a:rPr>
              <a:t>Text &amp; </a:t>
            </a:r>
            <a:br>
              <a:rPr lang="en-US" sz="12000" b="1" dirty="0">
                <a:solidFill>
                  <a:schemeClr val="bg1"/>
                </a:solidFill>
              </a:rPr>
            </a:br>
            <a:r>
              <a:rPr lang="en-US" sz="12000" b="1" dirty="0" err="1">
                <a:solidFill>
                  <a:schemeClr val="bg1"/>
                </a:solidFill>
              </a:rPr>
              <a:t>Pictue</a:t>
            </a:r>
            <a:endParaRPr lang="en-US" sz="12000" b="1" dirty="0">
              <a:solidFill>
                <a:schemeClr val="bg1"/>
              </a:solidFill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D91CF98-7E64-A92D-A585-8CE7EB1112F2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0DC14551-5FA4-58A0-A5D0-4712444E529A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CA816A33-7090-9599-A875-ED901DF398EA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38540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988051" y="1"/>
            <a:ext cx="4103687" cy="6858000"/>
          </a:xfrm>
        </p:spPr>
        <p:txBody>
          <a:bodyPr tIns="936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14472A9-C746-414B-A339-17009C086F0C}"/>
              </a:ext>
            </a:extLst>
          </p:cNvPr>
          <p:cNvSpPr/>
          <p:nvPr userDrawn="1"/>
        </p:nvSpPr>
        <p:spPr bwMode="gray">
          <a:xfrm>
            <a:off x="0" y="0"/>
            <a:ext cx="59880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371475" y="368300"/>
            <a:ext cx="5616575" cy="4681538"/>
          </a:xfrm>
        </p:spPr>
        <p:txBody>
          <a:bodyPr rIns="360000" anchor="t"/>
          <a:lstStyle>
            <a:lvl1pPr algn="l">
              <a:defRPr sz="5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71475" y="5265738"/>
            <a:ext cx="5616575" cy="1011236"/>
          </a:xfrm>
        </p:spPr>
        <p:txBody>
          <a:bodyPr rIns="36000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6250CC-595F-56CB-920B-A07D0AF8DB6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A4A19A95-D23C-445E-8F64-953237B3CA28}" type="datetime3">
              <a:rPr lang="de-DE" smtClean="0"/>
              <a:t>06/05/25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012934-337B-04B6-BBA6-336DE7455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7DF1B2-42B7-5543-6886-E7938EDB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484C6BD-91DB-46E4-D1D8-D75CEFB669AE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59D79EA9-159E-AF02-E8D2-0E0E2BFCBD4B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D0DC72A4-EA66-1D2C-67F7-6C89ECA758CD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EA0F1769-10E8-A988-F711-DB28498A25E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10488487" y="5553236"/>
            <a:ext cx="1332038" cy="72056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9pPr>
          </a:lstStyle>
          <a:p>
            <a:pPr lvl="0"/>
            <a:r>
              <a:rPr lang="en-US" noProof="1"/>
              <a:t>OE Logoplatzhalter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DC890DB-CD17-4A1F-BD79-44804CD60EB3}"/>
              </a:ext>
            </a:extLst>
          </p:cNvPr>
          <p:cNvSpPr/>
          <p:nvPr userDrawn="1"/>
        </p:nvSpPr>
        <p:spPr bwMode="gray">
          <a:xfrm>
            <a:off x="12233756" y="5553236"/>
            <a:ext cx="1640680" cy="72056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OE-Logo (optional)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Insert with a click on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image icon</a:t>
            </a:r>
            <a:endParaRPr lang="en-US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457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x Text and Picture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7561263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260849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48638" y="1"/>
            <a:ext cx="4043361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D70B73C-0CF1-5C0D-6E7E-0F2140886ACB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79FA06E-4A79-9BE7-7176-0CDABBFDEA0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EC2F8AC-7E4D-40DF-A811-CA1DDF83347A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ECACCEBE-2A95-EBE4-CD9F-A6EDDA24967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930C461-1671-0A4D-6841-C1DA8B5BA1B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EA6D74CA-A6BA-B921-DEB9-D6A49E43D2E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53679442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x Text and 2x Picture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7561263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260849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48638" y="0"/>
            <a:ext cx="4043361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8F5116AB-EDC8-4AAB-4B23-B0F880D3116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148638" y="3429000"/>
            <a:ext cx="4043361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76EE313-5AAA-A0EA-8444-811EFE1191D0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A1FC182A-F96F-5221-873F-3B2B5AAB8E5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7CA15B4-929B-4BFD-8045-3817D9D96767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32C1A369-5E22-F1DC-FC91-3E67E0891AA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1294EBFA-1C3B-20E4-7E18-EADCA4BF01E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687767C0-1F3D-3EB7-C35E-3DFC7F453FE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20903491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5616575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561657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03950" y="1"/>
            <a:ext cx="5988049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6D641E1-639F-0493-BBF6-89BD42031440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2E680-3FF9-ABDB-21FE-FBA027792160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83EB0422-72D0-4E96-8704-0F295A1C33A1}" type="datetime3">
              <a:rPr lang="de-DE" noProof="1" smtClean="0"/>
              <a:t>06/05/25</a:t>
            </a:fld>
            <a:endParaRPr lang="en-US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A526B-BB77-0D6A-817F-6C40D944BDC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3887786" cy="584200"/>
          </a:xfrm>
        </p:spPr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BF4C557-2716-4BAC-1F79-F528FD3982D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9" name="SmartArt Placeholder 8">
            <a:extLst>
              <a:ext uri="{FF2B5EF4-FFF2-40B4-BE49-F238E27FC236}">
                <a16:creationId xmlns:a16="http://schemas.microsoft.com/office/drawing/2014/main" id="{644C98EE-B3A7-7238-F3DE-A4EEE986D320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44357380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2x Picture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5616575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561657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77424FD-F9EC-9D50-76B7-A15217260B9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03952" y="0"/>
            <a:ext cx="598804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E6670E1C-5A99-3F90-22DA-92683344E10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203952" y="3429000"/>
            <a:ext cx="598804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E029FC3-CCFD-6807-4B07-283D6D2E4AC3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4BE23FB-82F9-256A-844F-E66CF0B1169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7691B29-C999-42D8-9662-5008B7E8BD3B}" type="datetime3">
              <a:rPr lang="de-DE" noProof="1" smtClean="0"/>
              <a:t>06/05/25</a:t>
            </a:fld>
            <a:endParaRPr lang="en-US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B82624-8EFE-AB1E-C365-BC8C7FE4BEC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3887786" cy="584200"/>
          </a:xfrm>
        </p:spPr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15CD544-922E-96F9-8EAB-ABE0DF7E74C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10" name="SmartArt Placeholder 9">
            <a:extLst>
              <a:ext uri="{FF2B5EF4-FFF2-40B4-BE49-F238E27FC236}">
                <a16:creationId xmlns:a16="http://schemas.microsoft.com/office/drawing/2014/main" id="{C80D2BB3-E138-B7DD-31BD-76E8F71E4E39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252275834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4" y="1"/>
            <a:ext cx="7932736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CC92567-845B-5A16-AD42-AF8D88C03086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1EFE2-E8B5-56D7-6032-6F049A14EA6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EDCA3AD0-C09D-49CD-AC8F-F479C62BBA75}" type="datetime3">
              <a:rPr lang="de-DE" noProof="1" smtClean="0"/>
              <a:t>06/05/25</a:t>
            </a:fld>
            <a:endParaRPr lang="en-US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05A39-8EF3-2CC5-3106-31B6DF3A23F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9CFE138-5A56-42D1-CEDB-6704D5C323D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9" name="SmartArt Placeholder 8">
            <a:extLst>
              <a:ext uri="{FF2B5EF4-FFF2-40B4-BE49-F238E27FC236}">
                <a16:creationId xmlns:a16="http://schemas.microsoft.com/office/drawing/2014/main" id="{F2824E2A-4652-0276-77D5-E2F7A17236EF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88654495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2x Pictur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1C31316-62F6-D18F-1737-CCC5C0FA2D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3" y="0"/>
            <a:ext cx="793273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9ECB9B22-62D9-8BEF-B4AF-E3D501B30B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259263" y="3429000"/>
            <a:ext cx="793273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7364D22-E1CE-D3E5-45DB-66B9F8D3C95C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25E92D-EEDF-41E0-AFB0-5B7CA56902F1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936F822C-2EC5-4F2F-AB2D-643B1DDD7EF1}" type="datetime3">
              <a:rPr lang="de-DE" noProof="1" smtClean="0"/>
              <a:t>06/05/25</a:t>
            </a:fld>
            <a:endParaRPr lang="en-US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3181661-B42D-C815-F777-F226E4013AB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A4FC51-B5D1-EA2C-4520-8FBD7D0AD4F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10" name="SmartArt Placeholder 9">
            <a:extLst>
              <a:ext uri="{FF2B5EF4-FFF2-40B4-BE49-F238E27FC236}">
                <a16:creationId xmlns:a16="http://schemas.microsoft.com/office/drawing/2014/main" id="{25AC6484-86DB-2DAB-BB62-A5745F449A7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63630723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2x Picture vertic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1C31316-62F6-D18F-1737-CCC5C0FA2D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3" y="0"/>
            <a:ext cx="3967200" cy="6858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9ECB9B22-62D9-8BEF-B4AF-E3D501B30B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224800" y="0"/>
            <a:ext cx="3967200" cy="6858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946D4BB-B535-21BF-5706-F2593173BAA1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2913EC-AA64-42F8-7D39-B16842087DF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80262DB0-5878-4A29-BDD1-11904049B6CE}" type="datetime3">
              <a:rPr lang="de-DE" noProof="1" smtClean="0"/>
              <a:t>06/05/25</a:t>
            </a:fld>
            <a:endParaRPr lang="en-US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E0DADB-FC3F-095E-4791-75B52230B02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A1CFBF2-D69A-34C8-B3BD-C059BF951A1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10" name="SmartArt Placeholder 9">
            <a:extLst>
              <a:ext uri="{FF2B5EF4-FFF2-40B4-BE49-F238E27FC236}">
                <a16:creationId xmlns:a16="http://schemas.microsoft.com/office/drawing/2014/main" id="{B89CE0D6-653F-7F8C-F948-4496D414E60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209978504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4x Pictur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1C31316-62F6-D18F-1737-CCC5C0FA2D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3" y="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9ECB9B22-62D9-8BEF-B4AF-E3D501B30B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224800" y="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Bildplatzhalter 15">
            <a:extLst>
              <a:ext uri="{FF2B5EF4-FFF2-40B4-BE49-F238E27FC236}">
                <a16:creationId xmlns:a16="http://schemas.microsoft.com/office/drawing/2014/main" id="{7F82C154-C2F8-0DAB-C0BD-5339CDD093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259263" y="342900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Bildplatzhalter 15">
            <a:extLst>
              <a:ext uri="{FF2B5EF4-FFF2-40B4-BE49-F238E27FC236}">
                <a16:creationId xmlns:a16="http://schemas.microsoft.com/office/drawing/2014/main" id="{20C756FA-7475-759D-D898-FED49EC21C6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8224800" y="342900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3376BD9-6CCE-719E-7D39-A434E6F082BA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230D9CD-2193-97AA-1758-B1FC1421DAAF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707CED4E-5DC2-4A5C-AB35-0A6C404B6149}" type="datetime3">
              <a:rPr lang="de-DE" noProof="1" smtClean="0"/>
              <a:t>06/05/25</a:t>
            </a:fld>
            <a:endParaRPr lang="en-US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9C73A4-0550-88A3-B15C-D839D27C3A4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09BE537-47E8-E28E-E31C-569B375CD31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12" name="SmartArt Placeholder 11">
            <a:extLst>
              <a:ext uri="{FF2B5EF4-FFF2-40B4-BE49-F238E27FC236}">
                <a16:creationId xmlns:a16="http://schemas.microsoft.com/office/drawing/2014/main" id="{CC855A49-14E5-453A-4AAE-9D55DDBC3682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240119587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 and Picture horizontal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2816225"/>
            <a:ext cx="3671889" cy="3460748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255615" y="2816225"/>
            <a:ext cx="3671889" cy="346074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144990" y="2816225"/>
            <a:ext cx="3671889" cy="346074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26003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8BCFDEC-EEB4-FB94-494B-7A6B7C8104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393170E-C4BC-45BC-A0FA-0C899C2F9EEE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38CEE48-7318-2C48-A4DB-0374240E6D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2A6EAAC-D781-C247-456C-6DDB93810F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2044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horizontal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4041775"/>
            <a:ext cx="5616575" cy="2235198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03949" y="4041775"/>
            <a:ext cx="5616575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9EC190A-F91D-A63D-5DE6-284075CC06D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3331D24-8C15-4D40-9C7C-9862DAA326B3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7D6DBFAC-7948-6CD4-F795-0F657587514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1806FD95-1722-01B2-D054-0F1C46053F9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6583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14472A9-C746-414B-A339-17009C086F0C}"/>
              </a:ext>
            </a:extLst>
          </p:cNvPr>
          <p:cNvSpPr/>
          <p:nvPr userDrawn="1"/>
        </p:nvSpPr>
        <p:spPr bwMode="gray">
          <a:xfrm>
            <a:off x="5988050" y="0"/>
            <a:ext cx="620395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71475" y="368300"/>
            <a:ext cx="5616575" cy="4681538"/>
          </a:xfrm>
        </p:spPr>
        <p:txBody>
          <a:bodyPr rIns="360000" anchor="t"/>
          <a:lstStyle>
            <a:lvl1pPr algn="l">
              <a:defRPr sz="5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71475" y="5265738"/>
            <a:ext cx="5616575" cy="1011236"/>
          </a:xfrm>
        </p:spPr>
        <p:txBody>
          <a:bodyPr rIns="36000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988051" y="1"/>
            <a:ext cx="4103687" cy="6858000"/>
          </a:xfrm>
        </p:spPr>
        <p:txBody>
          <a:bodyPr tIns="864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B13F734F-93E9-EAAB-2752-52949F41370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77F576C9-A806-4C7F-B6B9-EA3D74A2E7CF}" type="datetime3">
              <a:rPr lang="de-DE" smtClean="0"/>
              <a:t>06/05/25</a:t>
            </a:fld>
            <a:endParaRPr lang="en-US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7037DF08-8E92-E882-4AEB-B9E96AA7A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Name - Title of Presentation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29264F0A-C45F-9937-0433-4CE92B3ED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4" name="Gruppieren 8">
            <a:extLst>
              <a:ext uri="{FF2B5EF4-FFF2-40B4-BE49-F238E27FC236}">
                <a16:creationId xmlns:a16="http://schemas.microsoft.com/office/drawing/2014/main" id="{A1532E2A-0AD5-78A6-C7F4-C16B026BA9BB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  <a:solidFill>
            <a:schemeClr val="bg1"/>
          </a:solidFill>
        </p:grpSpPr>
        <p:sp>
          <p:nvSpPr>
            <p:cNvPr id="5" name="Freihandform: Form 9">
              <a:extLst>
                <a:ext uri="{FF2B5EF4-FFF2-40B4-BE49-F238E27FC236}">
                  <a16:creationId xmlns:a16="http://schemas.microsoft.com/office/drawing/2014/main" id="{1126D6D5-2B7D-390E-6320-C8E356BB57B9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ihandform: Form 10">
              <a:extLst>
                <a:ext uri="{FF2B5EF4-FFF2-40B4-BE49-F238E27FC236}">
                  <a16:creationId xmlns:a16="http://schemas.microsoft.com/office/drawing/2014/main" id="{E48DCF6E-1E81-A530-130D-A40052D29E56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29574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x Picture horizontal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4041775"/>
            <a:ext cx="5616575" cy="2235198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03949" y="4041775"/>
            <a:ext cx="5616575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" y="-1"/>
            <a:ext cx="6203948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50" y="-1"/>
            <a:ext cx="5988050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E289A028-6BAD-57D6-0C99-2E2EE8D2385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AAFA2D4-8F12-48A5-9C4C-5C067A6FB1C7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FF70BBC8-26C8-72F5-7017-C4E9ADC5110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4220114-93CE-7986-FBD4-6B87CC84D1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1536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x Picture horizontal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4041775"/>
            <a:ext cx="5616575" cy="2235198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4041775"/>
            <a:ext cx="3671886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" y="-1"/>
            <a:ext cx="4259261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-1"/>
            <a:ext cx="3889375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B0C0D4B8-0642-DA51-02B4-CD518D792A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148638" y="-1"/>
            <a:ext cx="4043360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94F7FD17-6F08-455B-89F3-014E426ED5A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05F5BBC-28CC-4050-BF5E-4967D5CE53B0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295BB98B-CA7B-1291-9702-334ACEEE83D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9F8E6D6-952F-6259-CB3F-D9FD0CF614A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5613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03949" y="5265738"/>
            <a:ext cx="5616575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504983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C3AEDD-A574-4DAF-D1EC-A27C2292DE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30DF684-D653-4284-9B2A-B6BEF39FCA93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CF58EBD7-6711-442F-F11B-AEE90C03C90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8F5ADB7-1DE3-CF4C-2772-4A7CBBB483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54893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x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03949" y="5265738"/>
            <a:ext cx="5616575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08F79B48-DA81-CB7D-4184-C12044C471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" y="-1"/>
            <a:ext cx="6203948" cy="504983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73DB8F0C-439C-6E68-E1D6-2CD9C93ACEF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50" y="-1"/>
            <a:ext cx="5988049" cy="504983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C26F2CC-FD06-0D05-F9BC-EA3577B02BA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8CA8C0BB-3264-405F-A625-AE19452CEBE3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4B56F4D1-3BED-CF11-4CA9-195A2857302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2BB5B3-0CF3-C297-3B12-70918709FF8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33850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x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5265738"/>
            <a:ext cx="3671886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D81F5719-88F7-8122-30E7-C4EDDE47BEB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DF833069-8A51-2788-517E-244A50E9A0E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8FBD7F7D-0AAE-6C8E-E25F-AD0146EE9DC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CC866A8-34DE-9962-F35F-CD530235112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C9C43FA7-110C-4244-94EF-769FE900A0F7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CD73AD41-5895-7F97-5F11-9EE28D61761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AC39AA92-697F-9C87-7391-FD2148F379B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3974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x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5265738"/>
            <a:ext cx="3671886" cy="1008062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1" name="Bildplatzhalter 15">
            <a:extLst>
              <a:ext uri="{FF2B5EF4-FFF2-40B4-BE49-F238E27FC236}">
                <a16:creationId xmlns:a16="http://schemas.microsoft.com/office/drawing/2014/main" id="{57221ED0-08B5-804A-A5D3-858C1FBF65E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2C1B9B64-2441-8357-F153-985A05DAB7A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3B17586A-9CCE-8295-2F97-E528DD0C3C8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0C7BBDAF-B20D-60D9-3199-BC0FA5A0FE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-1" y="2528900"/>
            <a:ext cx="4259263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B07C1E-75AF-D661-9B0E-FB6406930C7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4AE00C4-099E-4A6A-984A-6CC0B5D80B80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F2A8345-FC50-948A-F811-0B4575026B2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9AA0923-C682-650B-E243-7EC5A1EB571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368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5x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5265738"/>
            <a:ext cx="3671886" cy="1008062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5DC53031-0D17-F341-B556-CAB21B21AD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7621CD60-0EEE-8EE1-2413-15ACFBB4FD0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7834F377-608A-1764-2D89-CC39A31EDCC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4C11F33F-4952-0822-BD29-5112BEE9D3D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-1" y="2528900"/>
            <a:ext cx="4259263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E636C18E-9864-2F8B-F6CA-5E977141C9D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148638" y="2528900"/>
            <a:ext cx="4043362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481462F4-7E9B-9816-7A91-CD63748EFFA7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C4A37B6-D0BF-499A-8B3E-7C72515710D0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C2F10F94-6302-EFB2-67BF-534AEC1DF94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3E4D86CD-F0F0-D953-FC70-25716FFC701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0553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6x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5265738"/>
            <a:ext cx="3671886" cy="1008062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06B3F9A9-7D44-E3D9-34C3-186B5CE72C7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487580F0-10F0-597D-B74B-3AA53C72CB5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5" name="Bildplatzhalter 15">
            <a:extLst>
              <a:ext uri="{FF2B5EF4-FFF2-40B4-BE49-F238E27FC236}">
                <a16:creationId xmlns:a16="http://schemas.microsoft.com/office/drawing/2014/main" id="{479D4CF8-3CF2-33EE-3E52-E67D33D232A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681FE394-9FBF-7254-E399-7BF501CFF5E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-1" y="2528900"/>
            <a:ext cx="4259263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2EC1BE5C-58BE-A28F-D48F-AACC647D303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4259262" y="2528900"/>
            <a:ext cx="3889375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A1CE0C82-8D00-6128-A723-75FB35F9E4B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148638" y="2528900"/>
            <a:ext cx="4043362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1D9D3A7-656E-5EF8-DC21-9E4100AD724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2D92AAC5-989F-4178-BD31-62C192B777D2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115DD17-D1C2-CAD1-2B57-987C840DD93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FC4E6F-39C1-2BF6-B3CD-824ACF396079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833482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6858001"/>
          </a:xfrm>
        </p:spPr>
        <p:txBody>
          <a:bodyPr tIns="90000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7561263" cy="1011236"/>
          </a:xfrm>
        </p:spPr>
        <p:txBody>
          <a:bodyPr t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4A93AEE-C09B-11EE-62B2-D258B26B0D2C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A26D7894-F140-1F47-D2F6-229CD2C494F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DE5AC-27F5-45CD-82B8-C26DA551C741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60435903-70F1-B75C-C10A-BC04CBD3B6F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5C091A42-6A7C-132E-E5ED-A7A2F10231A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AF2A633C-85DA-E08F-E985-EE1D753E33BE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957802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 und 2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5" y="5265738"/>
            <a:ext cx="5616575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4" y="1592263"/>
            <a:ext cx="5616575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49" y="1592263"/>
            <a:ext cx="5616575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03950" y="5265738"/>
            <a:ext cx="5616575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EE3343F-20F8-0E46-42FA-821D2026B50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E398E94-D9CE-4B5A-A608-4F4E7E889A2C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57DF4F2F-5D04-4C9E-307B-30037ABC94A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D81DB6B4-64B1-EEDE-D757-88A82845A33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19231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orizont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0" y="1"/>
            <a:ext cx="12191999" cy="3824287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71475" y="4041775"/>
            <a:ext cx="5616575" cy="1691479"/>
          </a:xfrm>
        </p:spPr>
        <p:txBody>
          <a:bodyPr rIns="0" anchor="t"/>
          <a:lstStyle>
            <a:lvl1pPr algn="l">
              <a:defRPr sz="5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71475" y="5733256"/>
            <a:ext cx="5616575" cy="543718"/>
          </a:xfrm>
        </p:spPr>
        <p:txBody>
          <a:bodyPr rIns="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E52B5CC-CF21-9E7E-CADE-8B782F3AF80F}"/>
              </a:ext>
            </a:extLst>
          </p:cNvPr>
          <p:cNvSpPr/>
          <p:nvPr userDrawn="1"/>
        </p:nvSpPr>
        <p:spPr bwMode="gray">
          <a:xfrm>
            <a:off x="12233756" y="1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613673CC-527A-F7FD-F4BB-EFB8EDA92E7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2A6BF1E9-0342-46EC-9856-8D917A85838D}" type="datetime3">
              <a:rPr lang="de-DE" smtClean="0"/>
              <a:t>06/05/25</a:t>
            </a:fld>
            <a:endParaRPr lang="en-US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42973810-AFA0-E19F-E5A5-A7F82CD72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Name - Title of Presentation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51AF4981-2A51-01C8-FC65-7C68623E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SmartArt-Platzhalter 10">
            <a:extLst>
              <a:ext uri="{FF2B5EF4-FFF2-40B4-BE49-F238E27FC236}">
                <a16:creationId xmlns:a16="http://schemas.microsoft.com/office/drawing/2014/main" id="{B8A25F18-5A38-86C1-D835-316B836320E1}"/>
              </a:ext>
            </a:extLst>
          </p:cNvPr>
          <p:cNvSpPr>
            <a:spLocks noGrp="1" noChangeAspect="1"/>
          </p:cNvSpPr>
          <p:nvPr>
            <p:ph type="dgm" sz="quarter" idx="20" hasCustomPrompt="1"/>
          </p:nvPr>
        </p:nvSpPr>
        <p:spPr bwMode="gray">
          <a:xfrm>
            <a:off x="10710878" y="368661"/>
            <a:ext cx="861983" cy="309203"/>
          </a:xfrm>
          <a:custGeom>
            <a:avLst/>
            <a:gdLst>
              <a:gd name="connsiteX0" fmla="*/ 672615 w 881062"/>
              <a:gd name="connsiteY0" fmla="*/ 316 h 316047"/>
              <a:gd name="connsiteX1" fmla="*/ 881062 w 881062"/>
              <a:gd name="connsiteY1" fmla="*/ 316 h 316047"/>
              <a:gd name="connsiteX2" fmla="*/ 881062 w 881062"/>
              <a:gd name="connsiteY2" fmla="*/ 71315 h 316047"/>
              <a:gd name="connsiteX3" fmla="*/ 820105 w 881062"/>
              <a:gd name="connsiteY3" fmla="*/ 71315 h 316047"/>
              <a:gd name="connsiteX4" fmla="*/ 820105 w 881062"/>
              <a:gd name="connsiteY4" fmla="*/ 316047 h 316047"/>
              <a:gd name="connsiteX5" fmla="*/ 733572 w 881062"/>
              <a:gd name="connsiteY5" fmla="*/ 316047 h 316047"/>
              <a:gd name="connsiteX6" fmla="*/ 733572 w 881062"/>
              <a:gd name="connsiteY6" fmla="*/ 71315 h 316047"/>
              <a:gd name="connsiteX7" fmla="*/ 672615 w 881062"/>
              <a:gd name="connsiteY7" fmla="*/ 71315 h 316047"/>
              <a:gd name="connsiteX8" fmla="*/ 565331 w 881062"/>
              <a:gd name="connsiteY8" fmla="*/ 316 h 316047"/>
              <a:gd name="connsiteX9" fmla="*/ 651859 w 881062"/>
              <a:gd name="connsiteY9" fmla="*/ 316 h 316047"/>
              <a:gd name="connsiteX10" fmla="*/ 651859 w 881062"/>
              <a:gd name="connsiteY10" fmla="*/ 315733 h 316047"/>
              <a:gd name="connsiteX11" fmla="*/ 565331 w 881062"/>
              <a:gd name="connsiteY11" fmla="*/ 315733 h 316047"/>
              <a:gd name="connsiteX12" fmla="*/ 316992 w 881062"/>
              <a:gd name="connsiteY12" fmla="*/ 316 h 316047"/>
              <a:gd name="connsiteX13" fmla="*/ 319603 w 881062"/>
              <a:gd name="connsiteY13" fmla="*/ 316 h 316047"/>
              <a:gd name="connsiteX14" fmla="*/ 319289 w 881062"/>
              <a:gd name="connsiteY14" fmla="*/ 315733 h 316047"/>
              <a:gd name="connsiteX15" fmla="*/ 319243 w 881062"/>
              <a:gd name="connsiteY15" fmla="*/ 315733 h 316047"/>
              <a:gd name="connsiteX16" fmla="*/ 319243 w 881062"/>
              <a:gd name="connsiteY16" fmla="*/ 315729 h 316047"/>
              <a:gd name="connsiteX17" fmla="*/ 0 w 881062"/>
              <a:gd name="connsiteY17" fmla="*/ 315729 h 316047"/>
              <a:gd name="connsiteX18" fmla="*/ 10040 w 881062"/>
              <a:gd name="connsiteY18" fmla="*/ 238565 h 316047"/>
              <a:gd name="connsiteX19" fmla="*/ 319239 w 881062"/>
              <a:gd name="connsiteY19" fmla="*/ 315718 h 316047"/>
              <a:gd name="connsiteX20" fmla="*/ 319236 w 881062"/>
              <a:gd name="connsiteY20" fmla="*/ 315705 h 316047"/>
              <a:gd name="connsiteX21" fmla="*/ 30795 w 881062"/>
              <a:gd name="connsiteY21" fmla="*/ 181522 h 316047"/>
              <a:gd name="connsiteX22" fmla="*/ 72618 w 881062"/>
              <a:gd name="connsiteY22" fmla="*/ 115703 h 316047"/>
              <a:gd name="connsiteX23" fmla="*/ 319230 w 881062"/>
              <a:gd name="connsiteY23" fmla="*/ 315681 h 316047"/>
              <a:gd name="connsiteX24" fmla="*/ 319204 w 881062"/>
              <a:gd name="connsiteY24" fmla="*/ 315579 h 316047"/>
              <a:gd name="connsiteX25" fmla="*/ 118629 w 881062"/>
              <a:gd name="connsiteY25" fmla="*/ 70321 h 316047"/>
              <a:gd name="connsiteX26" fmla="*/ 184766 w 881062"/>
              <a:gd name="connsiteY26" fmla="*/ 29486 h 316047"/>
              <a:gd name="connsiteX27" fmla="*/ 319187 w 881062"/>
              <a:gd name="connsiteY27" fmla="*/ 315512 h 316047"/>
              <a:gd name="connsiteX28" fmla="*/ 242439 w 881062"/>
              <a:gd name="connsiteY28" fmla="*/ 9408 h 316047"/>
              <a:gd name="connsiteX29" fmla="*/ 316992 w 881062"/>
              <a:gd name="connsiteY29" fmla="*/ 316 h 316047"/>
              <a:gd name="connsiteX30" fmla="*/ 450887 w 881062"/>
              <a:gd name="connsiteY30" fmla="*/ 0 h 316047"/>
              <a:gd name="connsiteX31" fmla="*/ 550067 w 881062"/>
              <a:gd name="connsiteY31" fmla="*/ 0 h 316047"/>
              <a:gd name="connsiteX32" fmla="*/ 422343 w 881062"/>
              <a:gd name="connsiteY32" fmla="*/ 158833 h 316047"/>
              <a:gd name="connsiteX33" fmla="*/ 550698 w 881062"/>
              <a:gd name="connsiteY33" fmla="*/ 315733 h 316047"/>
              <a:gd name="connsiteX34" fmla="*/ 454488 w 881062"/>
              <a:gd name="connsiteY34" fmla="*/ 315733 h 316047"/>
              <a:gd name="connsiteX35" fmla="*/ 340045 w 881062"/>
              <a:gd name="connsiteY35" fmla="*/ 192869 h 316047"/>
              <a:gd name="connsiteX36" fmla="*/ 340045 w 881062"/>
              <a:gd name="connsiteY36" fmla="*/ 122548 h 31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81062" h="316047">
                <a:moveTo>
                  <a:pt x="672615" y="316"/>
                </a:moveTo>
                <a:lnTo>
                  <a:pt x="881062" y="316"/>
                </a:lnTo>
                <a:lnTo>
                  <a:pt x="881062" y="71315"/>
                </a:lnTo>
                <a:lnTo>
                  <a:pt x="820105" y="71315"/>
                </a:lnTo>
                <a:lnTo>
                  <a:pt x="820105" y="316047"/>
                </a:lnTo>
                <a:lnTo>
                  <a:pt x="733572" y="316047"/>
                </a:lnTo>
                <a:lnTo>
                  <a:pt x="733572" y="71315"/>
                </a:lnTo>
                <a:lnTo>
                  <a:pt x="672615" y="71315"/>
                </a:lnTo>
                <a:close/>
                <a:moveTo>
                  <a:pt x="565331" y="316"/>
                </a:moveTo>
                <a:lnTo>
                  <a:pt x="651859" y="316"/>
                </a:lnTo>
                <a:lnTo>
                  <a:pt x="651859" y="315733"/>
                </a:lnTo>
                <a:lnTo>
                  <a:pt x="565331" y="315733"/>
                </a:lnTo>
                <a:close/>
                <a:moveTo>
                  <a:pt x="316992" y="316"/>
                </a:moveTo>
                <a:lnTo>
                  <a:pt x="319603" y="316"/>
                </a:lnTo>
                <a:lnTo>
                  <a:pt x="319289" y="315733"/>
                </a:lnTo>
                <a:lnTo>
                  <a:pt x="319243" y="315733"/>
                </a:lnTo>
                <a:lnTo>
                  <a:pt x="319243" y="315729"/>
                </a:lnTo>
                <a:lnTo>
                  <a:pt x="0" y="315729"/>
                </a:lnTo>
                <a:cubicBezTo>
                  <a:pt x="314" y="289122"/>
                  <a:pt x="3556" y="263191"/>
                  <a:pt x="10040" y="238565"/>
                </a:cubicBezTo>
                <a:lnTo>
                  <a:pt x="319239" y="315718"/>
                </a:lnTo>
                <a:lnTo>
                  <a:pt x="319236" y="315705"/>
                </a:lnTo>
                <a:lnTo>
                  <a:pt x="30795" y="181522"/>
                </a:lnTo>
                <a:cubicBezTo>
                  <a:pt x="41825" y="157842"/>
                  <a:pt x="56097" y="135780"/>
                  <a:pt x="72618" y="115703"/>
                </a:cubicBezTo>
                <a:lnTo>
                  <a:pt x="319230" y="315681"/>
                </a:lnTo>
                <a:lnTo>
                  <a:pt x="319204" y="315579"/>
                </a:lnTo>
                <a:lnTo>
                  <a:pt x="118629" y="70321"/>
                </a:lnTo>
                <a:cubicBezTo>
                  <a:pt x="138754" y="54114"/>
                  <a:pt x="160770" y="40518"/>
                  <a:pt x="184766" y="29486"/>
                </a:cubicBezTo>
                <a:lnTo>
                  <a:pt x="319187" y="315512"/>
                </a:lnTo>
                <a:lnTo>
                  <a:pt x="242439" y="9408"/>
                </a:lnTo>
                <a:cubicBezTo>
                  <a:pt x="266435" y="3556"/>
                  <a:pt x="291376" y="316"/>
                  <a:pt x="316992" y="316"/>
                </a:cubicBezTo>
                <a:close/>
                <a:moveTo>
                  <a:pt x="450887" y="0"/>
                </a:moveTo>
                <a:lnTo>
                  <a:pt x="550067" y="0"/>
                </a:lnTo>
                <a:lnTo>
                  <a:pt x="422343" y="158833"/>
                </a:lnTo>
                <a:lnTo>
                  <a:pt x="550698" y="315733"/>
                </a:lnTo>
                <a:lnTo>
                  <a:pt x="454488" y="315733"/>
                </a:lnTo>
                <a:lnTo>
                  <a:pt x="340045" y="192869"/>
                </a:lnTo>
                <a:lnTo>
                  <a:pt x="340045" y="12254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non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9227382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 und 3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5" y="5265738"/>
            <a:ext cx="3671889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4" y="1592263"/>
            <a:ext cx="3671889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60848" y="1592263"/>
            <a:ext cx="3671889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260849" y="5265738"/>
            <a:ext cx="3671889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1592263"/>
            <a:ext cx="3671889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148639" y="5265738"/>
            <a:ext cx="3671889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CDF1D0DD-152A-CD72-F7A9-948FA54C791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0210641-C560-46CB-B39D-241E6A4EF321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10188A5A-13A0-E431-44B3-E58A8A6D0DD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79C41ECA-AF89-1BAD-40AE-C421974015D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9513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Text und 4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6" y="5265738"/>
            <a:ext cx="2700338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285826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85827" y="5265738"/>
            <a:ext cx="2700338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205686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205687" y="5265738"/>
            <a:ext cx="2700338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120186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120187" y="5265738"/>
            <a:ext cx="2700338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15DC6279-864D-E5B0-0BBF-962E9E50B6F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29E44D78-8D7F-4054-A29E-E8012BDBCFE6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3CF6C9B7-B599-4BE6-52FB-051D2A0B3B4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9EAF3799-0F9B-7F03-53B6-D30505ED8E7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69789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x Text und 5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6" y="4041775"/>
            <a:ext cx="2116800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2704537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907"/>
            <a:ext cx="11449050" cy="1007455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4538" y="4041775"/>
            <a:ext cx="2116800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037599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037600" y="4041775"/>
            <a:ext cx="2116800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7370661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370662" y="4041775"/>
            <a:ext cx="2116800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290663F7-C01E-A524-14EE-F495697580C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9703724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4A722441-C52C-1DE3-6900-FAF58B44C9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703725" y="4041775"/>
            <a:ext cx="2116800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Datumsplatzhalter 15">
            <a:extLst>
              <a:ext uri="{FF2B5EF4-FFF2-40B4-BE49-F238E27FC236}">
                <a16:creationId xmlns:a16="http://schemas.microsoft.com/office/drawing/2014/main" id="{99193BC6-5DE5-F84B-817B-E27F95FD4E36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E0D45406-601B-409E-AA0B-826FBBC4490C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A4281E8C-1C19-EF23-952B-CD22CCC9F3B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C9F951DB-FC7A-C00E-DAB8-004CEF0ABB3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58711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Text und 6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6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2314574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314575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259262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259263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203949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203950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290663F7-C01E-A524-14EE-F495697580C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149231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4A722441-C52C-1DE3-6900-FAF58B44C9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148638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CDB5A221-6B48-924B-A1FD-6D62179C207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10090049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EB10AE12-A5D0-F238-1264-88B90FA440A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10090050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79DD9CB7-7539-1828-FADA-78A66F2349FA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99F341B8-B38D-4640-B61E-CB50E17DCDD5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63BDBE70-17B1-8520-1846-0D0FF5DC7FC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7D5DEFA5-487F-8348-320F-F21E9955110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0397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icture and 4x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5" y="3360814"/>
            <a:ext cx="5616575" cy="463474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2"/>
            <a:ext cx="5616574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48" y="1592262"/>
            <a:ext cx="5616575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03950" y="3360814"/>
            <a:ext cx="5616575" cy="463474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71475" y="4041775"/>
            <a:ext cx="5616573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71474" y="5805774"/>
            <a:ext cx="5616573" cy="464400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203949" y="4041774"/>
            <a:ext cx="5616575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203950" y="5805774"/>
            <a:ext cx="5616573" cy="464400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17649989-D9AA-435F-7A4A-0B2A5E1ECF2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81DB8991-62F1-4799-A6E3-A702574F4DD4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C9F316C1-96F5-A67B-AF23-9ACC6CA9F2A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D2A681F8-D362-068B-DB53-4422E123610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3593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icture and 6x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5" y="3360814"/>
            <a:ext cx="3671888" cy="463474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2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60846" y="1592262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260848" y="3360814"/>
            <a:ext cx="3671888" cy="463474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7" y="1594869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148637" y="3358868"/>
            <a:ext cx="3671888" cy="464400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371475" y="4041774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71474" y="5805774"/>
            <a:ext cx="3671888" cy="464400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DC1FEB43-DE82-8732-4F57-F71B0E7269D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4259260" y="4044948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1677C5CF-B71C-20E0-5EC4-77FF60F7CB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259262" y="5813500"/>
            <a:ext cx="3671888" cy="463474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DFEEF33F-FBF4-3DE9-D0E5-00A10C7FC56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148637" y="4041773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A36A8A1C-5BB2-98A0-32C5-38F2E40CEFE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8148637" y="5805773"/>
            <a:ext cx="3671888" cy="464400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A5232473-C891-573E-C486-121FF378F57C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4A1E8E7A-2CC0-4190-98EC-6CEF712D6B86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7302FC03-B491-A207-7DBA-127BB90729DD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8B67C2D4-3135-E49A-5148-63257685678A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20574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300"/>
            <a:ext cx="7561263" cy="4681537"/>
          </a:xfrm>
        </p:spPr>
        <p:txBody>
          <a:bodyPr/>
          <a:lstStyle>
            <a:lvl1pPr marL="432000" indent="-432000">
              <a:buClrTx/>
              <a:buFont typeface="Franklin Gothic Medium" panose="020B0603020102020204" pitchFamily="34" charset="0"/>
              <a:buChar char="”"/>
              <a:defRPr sz="5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259262" y="5265738"/>
            <a:ext cx="3673475" cy="1011236"/>
          </a:xfrm>
        </p:spPr>
        <p:txBody>
          <a:bodyPr anchor="b"/>
          <a:lstStyle>
            <a:lvl1pPr algn="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accent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 b="0">
                <a:solidFill>
                  <a:schemeClr val="tx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48638" y="1"/>
            <a:ext cx="4043362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A2B4EB0-6F81-8A92-AEB6-3A876DF968E9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B1A5CA9-F444-9ABD-A3CA-65CB055B04B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32D885B-4C5C-44FF-A3CB-A07773E0A1B0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110DDBB-783E-176F-3138-CDB539444CF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1568248-D3ED-9CDD-8765-05A7F7D909A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CD118D49-289F-F3C3-A4F7-A7BAA877B06B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15600563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12192000" cy="6857999"/>
          </a:xfrm>
          <a:solidFill>
            <a:schemeClr val="tx1"/>
          </a:solidFill>
        </p:spPr>
        <p:txBody>
          <a:bodyPr tIns="0" rIns="360000"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 the image to the clipboard,</a:t>
            </a:r>
            <a:br>
              <a:rPr lang="en-US" dirty="0"/>
            </a:br>
            <a:r>
              <a:rPr lang="en-US" dirty="0"/>
              <a:t> select the placeholder </a:t>
            </a:r>
            <a:br>
              <a:rPr lang="en-US" dirty="0"/>
            </a:br>
            <a:r>
              <a:rPr lang="en-US" dirty="0"/>
              <a:t>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" y="0"/>
            <a:ext cx="9875838" cy="6858000"/>
          </a:xfrm>
          <a:gradFill>
            <a:gsLst>
              <a:gs pos="0">
                <a:schemeClr val="tx1">
                  <a:alpha val="50000"/>
                </a:schemeClr>
              </a:gs>
              <a:gs pos="45000">
                <a:schemeClr val="tx1">
                  <a:alpha val="0"/>
                </a:schemeClr>
              </a:gs>
            </a:gsLst>
            <a:lin ang="3600000" scaled="0"/>
          </a:gradFill>
        </p:spPr>
        <p:txBody>
          <a:bodyPr lIns="370800" tIns="367200"/>
          <a:lstStyle>
            <a:lvl1pPr marL="0" indent="0">
              <a:buClrTx/>
              <a:buFont typeface="Franklin Gothic Medium" panose="020B0603020102020204" pitchFamily="34" charset="0"/>
              <a:buNone/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5265738"/>
            <a:ext cx="3671887" cy="1011236"/>
          </a:xfrm>
        </p:spPr>
        <p:txBody>
          <a:bodyPr anchor="t"/>
          <a:lstStyle>
            <a:lvl1pPr algn="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2000" b="1">
                <a:solidFill>
                  <a:schemeClr val="bg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5E8BE99-BBFE-1166-A5A4-5E8F865BC339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475F87F0-97BD-75C5-3B01-5453495E2DA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838F81-95BD-4883-B6AF-236BB9363614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9DC4A23-8BC7-B256-93F3-F3D72EA72D2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12BEC3C-F478-347A-87BC-A57694C03C4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5CFA640E-0C3B-EC08-4180-576AB4B63F75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128622433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12192000" cy="6857999"/>
          </a:xfrm>
          <a:solidFill>
            <a:schemeClr val="tx1"/>
          </a:solidFill>
        </p:spPr>
        <p:txBody>
          <a:bodyPr tIns="0" rIns="360000"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 the image to the clipboard,</a:t>
            </a:r>
            <a:br>
              <a:rPr lang="en-US" dirty="0"/>
            </a:br>
            <a:r>
              <a:rPr lang="en-US" dirty="0"/>
              <a:t> select the placeholder </a:t>
            </a:r>
            <a:br>
              <a:rPr lang="en-US" dirty="0"/>
            </a:br>
            <a:r>
              <a:rPr lang="en-US" dirty="0"/>
              <a:t>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" y="0"/>
            <a:ext cx="9875838" cy="6858000"/>
          </a:xfrm>
          <a:gradFill>
            <a:gsLst>
              <a:gs pos="0">
                <a:schemeClr val="tx1">
                  <a:alpha val="50000"/>
                </a:schemeClr>
              </a:gs>
              <a:gs pos="45000">
                <a:schemeClr val="tx1">
                  <a:alpha val="0"/>
                </a:schemeClr>
              </a:gs>
            </a:gsLst>
            <a:lin ang="3600000" scaled="0"/>
          </a:gradFill>
        </p:spPr>
        <p:txBody>
          <a:bodyPr lIns="370800" tIns="367200"/>
          <a:lstStyle>
            <a:lvl1pPr marL="0" indent="0">
              <a:buClrTx/>
              <a:buFont typeface="Franklin Gothic Medium" panose="020B0603020102020204" pitchFamily="34" charset="0"/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4B639C-9221-9BDD-0103-AF80E5F4FC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475" y="2816225"/>
            <a:ext cx="3671888" cy="22336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EA6A5AB-5F58-422C-FC11-9570CAC5B5E8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1980954-6FA1-FA07-4041-D754784A207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D594B4-FAA6-48FC-8521-E3442E1753B1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8BB377EE-E522-561C-164E-DE25C9BDA1C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544A298-CA43-241E-F64B-02F6BEC45A0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5EB352FB-5D9C-29FF-9EFE-4F1988C355BE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35446597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300"/>
            <a:ext cx="7561263" cy="4681538"/>
          </a:xfrm>
        </p:spPr>
        <p:txBody>
          <a:bodyPr/>
          <a:lstStyle>
            <a:lvl1pPr marL="0" indent="0">
              <a:buClrTx/>
              <a:buFont typeface="Franklin Gothic Medium" panose="020B0603020102020204" pitchFamily="34" charset="0"/>
              <a:buNone/>
              <a:defRPr sz="50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7" y="5265738"/>
            <a:ext cx="3671887" cy="1011236"/>
          </a:xfrm>
        </p:spPr>
        <p:txBody>
          <a:bodyPr anchor="t"/>
          <a:lstStyle>
            <a:lvl1pPr algn="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2000" b="1">
                <a:solidFill>
                  <a:schemeClr val="accent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F98A4DE-C74C-4808-FDCB-EBF6770F28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573B31-057A-4A29-B696-D42690CFF963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D1B3FA-E430-88B7-E277-5600359CFE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21F58DB-2C93-B018-29B4-F68DDB674B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94205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orizonta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0" y="1"/>
            <a:ext cx="12191999" cy="3824287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71475" y="4038599"/>
            <a:ext cx="5616575" cy="1694655"/>
          </a:xfrm>
        </p:spPr>
        <p:txBody>
          <a:bodyPr rIns="0" anchor="t"/>
          <a:lstStyle>
            <a:lvl1pPr algn="l"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71475" y="5733256"/>
            <a:ext cx="5616575" cy="543718"/>
          </a:xfrm>
        </p:spPr>
        <p:txBody>
          <a:bodyPr rIns="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EA0F1769-10E8-A988-F711-DB28498A25E4}"/>
              </a:ext>
            </a:extLst>
          </p:cNvPr>
          <p:cNvSpPr>
            <a:spLocks noGrp="1"/>
          </p:cNvSpPr>
          <p:nvPr userDrawn="1">
            <p:ph sz="quarter" idx="14" hasCustomPrompt="1"/>
          </p:nvPr>
        </p:nvSpPr>
        <p:spPr bwMode="black">
          <a:xfrm>
            <a:off x="10488487" y="5553236"/>
            <a:ext cx="1332038" cy="72056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9pPr>
          </a:lstStyle>
          <a:p>
            <a:pPr lvl="0"/>
            <a:r>
              <a:rPr lang="en-US" noProof="1"/>
              <a:t>OE Logoplatzhalter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CDC56E0-CC7D-87E3-D66D-6BEE83D8AE75}"/>
              </a:ext>
            </a:extLst>
          </p:cNvPr>
          <p:cNvSpPr/>
          <p:nvPr userDrawn="1"/>
        </p:nvSpPr>
        <p:spPr bwMode="gray">
          <a:xfrm>
            <a:off x="12233756" y="5553236"/>
            <a:ext cx="1640680" cy="72056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OE-Logo (optional)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Insert with a click on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image icon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B05E904A-C9EA-86A7-9664-F1BEB574F064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0" y="6858000"/>
            <a:ext cx="0" cy="0"/>
          </a:xfrm>
          <a:prstGeom prst="rect">
            <a:avLst/>
          </a:prstGeom>
        </p:spPr>
        <p:txBody>
          <a:bodyPr vert="horz" wrap="none" lIns="0" tIns="36000" rIns="0" bIns="0" rtlCol="0" anchor="ctr">
            <a:normAutofit fontScale="2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Datum aus technischen Gründen nicht deaktivieren!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46CC5CD-AF6B-4EF0-3308-79576A9A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4EF9ED98-5AE0-9DB9-A2FD-AB2BDC2F8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SmartArt-Platzhalter 10">
            <a:extLst>
              <a:ext uri="{FF2B5EF4-FFF2-40B4-BE49-F238E27FC236}">
                <a16:creationId xmlns:a16="http://schemas.microsoft.com/office/drawing/2014/main" id="{A96C0EF9-BA74-F815-E094-6E6D6E1F1198}"/>
              </a:ext>
            </a:extLst>
          </p:cNvPr>
          <p:cNvSpPr>
            <a:spLocks noGrp="1" noChangeAspect="1"/>
          </p:cNvSpPr>
          <p:nvPr>
            <p:ph type="dgm" sz="quarter" idx="20" hasCustomPrompt="1"/>
          </p:nvPr>
        </p:nvSpPr>
        <p:spPr bwMode="gray">
          <a:xfrm>
            <a:off x="10710878" y="368661"/>
            <a:ext cx="861983" cy="309203"/>
          </a:xfrm>
          <a:custGeom>
            <a:avLst/>
            <a:gdLst>
              <a:gd name="connsiteX0" fmla="*/ 672615 w 881062"/>
              <a:gd name="connsiteY0" fmla="*/ 316 h 316047"/>
              <a:gd name="connsiteX1" fmla="*/ 881062 w 881062"/>
              <a:gd name="connsiteY1" fmla="*/ 316 h 316047"/>
              <a:gd name="connsiteX2" fmla="*/ 881062 w 881062"/>
              <a:gd name="connsiteY2" fmla="*/ 71315 h 316047"/>
              <a:gd name="connsiteX3" fmla="*/ 820105 w 881062"/>
              <a:gd name="connsiteY3" fmla="*/ 71315 h 316047"/>
              <a:gd name="connsiteX4" fmla="*/ 820105 w 881062"/>
              <a:gd name="connsiteY4" fmla="*/ 316047 h 316047"/>
              <a:gd name="connsiteX5" fmla="*/ 733572 w 881062"/>
              <a:gd name="connsiteY5" fmla="*/ 316047 h 316047"/>
              <a:gd name="connsiteX6" fmla="*/ 733572 w 881062"/>
              <a:gd name="connsiteY6" fmla="*/ 71315 h 316047"/>
              <a:gd name="connsiteX7" fmla="*/ 672615 w 881062"/>
              <a:gd name="connsiteY7" fmla="*/ 71315 h 316047"/>
              <a:gd name="connsiteX8" fmla="*/ 565331 w 881062"/>
              <a:gd name="connsiteY8" fmla="*/ 316 h 316047"/>
              <a:gd name="connsiteX9" fmla="*/ 651859 w 881062"/>
              <a:gd name="connsiteY9" fmla="*/ 316 h 316047"/>
              <a:gd name="connsiteX10" fmla="*/ 651859 w 881062"/>
              <a:gd name="connsiteY10" fmla="*/ 315733 h 316047"/>
              <a:gd name="connsiteX11" fmla="*/ 565331 w 881062"/>
              <a:gd name="connsiteY11" fmla="*/ 315733 h 316047"/>
              <a:gd name="connsiteX12" fmla="*/ 316992 w 881062"/>
              <a:gd name="connsiteY12" fmla="*/ 316 h 316047"/>
              <a:gd name="connsiteX13" fmla="*/ 319603 w 881062"/>
              <a:gd name="connsiteY13" fmla="*/ 316 h 316047"/>
              <a:gd name="connsiteX14" fmla="*/ 319289 w 881062"/>
              <a:gd name="connsiteY14" fmla="*/ 315733 h 316047"/>
              <a:gd name="connsiteX15" fmla="*/ 319243 w 881062"/>
              <a:gd name="connsiteY15" fmla="*/ 315733 h 316047"/>
              <a:gd name="connsiteX16" fmla="*/ 319243 w 881062"/>
              <a:gd name="connsiteY16" fmla="*/ 315729 h 316047"/>
              <a:gd name="connsiteX17" fmla="*/ 0 w 881062"/>
              <a:gd name="connsiteY17" fmla="*/ 315729 h 316047"/>
              <a:gd name="connsiteX18" fmla="*/ 10040 w 881062"/>
              <a:gd name="connsiteY18" fmla="*/ 238565 h 316047"/>
              <a:gd name="connsiteX19" fmla="*/ 319239 w 881062"/>
              <a:gd name="connsiteY19" fmla="*/ 315718 h 316047"/>
              <a:gd name="connsiteX20" fmla="*/ 319236 w 881062"/>
              <a:gd name="connsiteY20" fmla="*/ 315705 h 316047"/>
              <a:gd name="connsiteX21" fmla="*/ 30795 w 881062"/>
              <a:gd name="connsiteY21" fmla="*/ 181522 h 316047"/>
              <a:gd name="connsiteX22" fmla="*/ 72618 w 881062"/>
              <a:gd name="connsiteY22" fmla="*/ 115703 h 316047"/>
              <a:gd name="connsiteX23" fmla="*/ 319230 w 881062"/>
              <a:gd name="connsiteY23" fmla="*/ 315681 h 316047"/>
              <a:gd name="connsiteX24" fmla="*/ 319204 w 881062"/>
              <a:gd name="connsiteY24" fmla="*/ 315579 h 316047"/>
              <a:gd name="connsiteX25" fmla="*/ 118629 w 881062"/>
              <a:gd name="connsiteY25" fmla="*/ 70321 h 316047"/>
              <a:gd name="connsiteX26" fmla="*/ 184766 w 881062"/>
              <a:gd name="connsiteY26" fmla="*/ 29486 h 316047"/>
              <a:gd name="connsiteX27" fmla="*/ 319187 w 881062"/>
              <a:gd name="connsiteY27" fmla="*/ 315512 h 316047"/>
              <a:gd name="connsiteX28" fmla="*/ 242439 w 881062"/>
              <a:gd name="connsiteY28" fmla="*/ 9408 h 316047"/>
              <a:gd name="connsiteX29" fmla="*/ 316992 w 881062"/>
              <a:gd name="connsiteY29" fmla="*/ 316 h 316047"/>
              <a:gd name="connsiteX30" fmla="*/ 450887 w 881062"/>
              <a:gd name="connsiteY30" fmla="*/ 0 h 316047"/>
              <a:gd name="connsiteX31" fmla="*/ 550067 w 881062"/>
              <a:gd name="connsiteY31" fmla="*/ 0 h 316047"/>
              <a:gd name="connsiteX32" fmla="*/ 422343 w 881062"/>
              <a:gd name="connsiteY32" fmla="*/ 158833 h 316047"/>
              <a:gd name="connsiteX33" fmla="*/ 550698 w 881062"/>
              <a:gd name="connsiteY33" fmla="*/ 315733 h 316047"/>
              <a:gd name="connsiteX34" fmla="*/ 454488 w 881062"/>
              <a:gd name="connsiteY34" fmla="*/ 315733 h 316047"/>
              <a:gd name="connsiteX35" fmla="*/ 340045 w 881062"/>
              <a:gd name="connsiteY35" fmla="*/ 192869 h 316047"/>
              <a:gd name="connsiteX36" fmla="*/ 340045 w 881062"/>
              <a:gd name="connsiteY36" fmla="*/ 122548 h 31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81062" h="316047">
                <a:moveTo>
                  <a:pt x="672615" y="316"/>
                </a:moveTo>
                <a:lnTo>
                  <a:pt x="881062" y="316"/>
                </a:lnTo>
                <a:lnTo>
                  <a:pt x="881062" y="71315"/>
                </a:lnTo>
                <a:lnTo>
                  <a:pt x="820105" y="71315"/>
                </a:lnTo>
                <a:lnTo>
                  <a:pt x="820105" y="316047"/>
                </a:lnTo>
                <a:lnTo>
                  <a:pt x="733572" y="316047"/>
                </a:lnTo>
                <a:lnTo>
                  <a:pt x="733572" y="71315"/>
                </a:lnTo>
                <a:lnTo>
                  <a:pt x="672615" y="71315"/>
                </a:lnTo>
                <a:close/>
                <a:moveTo>
                  <a:pt x="565331" y="316"/>
                </a:moveTo>
                <a:lnTo>
                  <a:pt x="651859" y="316"/>
                </a:lnTo>
                <a:lnTo>
                  <a:pt x="651859" y="315733"/>
                </a:lnTo>
                <a:lnTo>
                  <a:pt x="565331" y="315733"/>
                </a:lnTo>
                <a:close/>
                <a:moveTo>
                  <a:pt x="316992" y="316"/>
                </a:moveTo>
                <a:lnTo>
                  <a:pt x="319603" y="316"/>
                </a:lnTo>
                <a:lnTo>
                  <a:pt x="319289" y="315733"/>
                </a:lnTo>
                <a:lnTo>
                  <a:pt x="319243" y="315733"/>
                </a:lnTo>
                <a:lnTo>
                  <a:pt x="319243" y="315729"/>
                </a:lnTo>
                <a:lnTo>
                  <a:pt x="0" y="315729"/>
                </a:lnTo>
                <a:cubicBezTo>
                  <a:pt x="314" y="289122"/>
                  <a:pt x="3556" y="263191"/>
                  <a:pt x="10040" y="238565"/>
                </a:cubicBezTo>
                <a:lnTo>
                  <a:pt x="319239" y="315718"/>
                </a:lnTo>
                <a:lnTo>
                  <a:pt x="319236" y="315705"/>
                </a:lnTo>
                <a:lnTo>
                  <a:pt x="30795" y="181522"/>
                </a:lnTo>
                <a:cubicBezTo>
                  <a:pt x="41825" y="157842"/>
                  <a:pt x="56097" y="135780"/>
                  <a:pt x="72618" y="115703"/>
                </a:cubicBezTo>
                <a:lnTo>
                  <a:pt x="319230" y="315681"/>
                </a:lnTo>
                <a:lnTo>
                  <a:pt x="319204" y="315579"/>
                </a:lnTo>
                <a:lnTo>
                  <a:pt x="118629" y="70321"/>
                </a:lnTo>
                <a:cubicBezTo>
                  <a:pt x="138754" y="54114"/>
                  <a:pt x="160770" y="40518"/>
                  <a:pt x="184766" y="29486"/>
                </a:cubicBezTo>
                <a:lnTo>
                  <a:pt x="319187" y="315512"/>
                </a:lnTo>
                <a:lnTo>
                  <a:pt x="242439" y="9408"/>
                </a:lnTo>
                <a:cubicBezTo>
                  <a:pt x="266435" y="3556"/>
                  <a:pt x="291376" y="316"/>
                  <a:pt x="316992" y="316"/>
                </a:cubicBezTo>
                <a:close/>
                <a:moveTo>
                  <a:pt x="450887" y="0"/>
                </a:moveTo>
                <a:lnTo>
                  <a:pt x="550067" y="0"/>
                </a:lnTo>
                <a:lnTo>
                  <a:pt x="422343" y="158833"/>
                </a:lnTo>
                <a:lnTo>
                  <a:pt x="550698" y="315733"/>
                </a:lnTo>
                <a:lnTo>
                  <a:pt x="454488" y="315733"/>
                </a:lnTo>
                <a:lnTo>
                  <a:pt x="340045" y="192869"/>
                </a:lnTo>
                <a:lnTo>
                  <a:pt x="340045" y="12254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non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854709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DF83F67C-6F11-812D-C9A9-0CCF3FAD3E1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C7E830C9-FC8D-4108-AFB5-1BC5CCEAE275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07D85C20-697F-36B4-27AB-4369535EA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1AD7C5E3-7820-0372-2225-AD27411D8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E4CDB45-9507-051E-FC07-208E38906803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5484000" y="3209400"/>
            <a:ext cx="1224000" cy="439200"/>
            <a:chOff x="11189494" y="381000"/>
            <a:chExt cx="621506" cy="222941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77E21D00-0F9F-CF9A-2404-7B982CA99715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B7C94D0-DD91-0D9E-E79B-7B7E82C21C56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7831357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en-US" sz="12000" b="1" dirty="0">
                <a:solidFill>
                  <a:schemeClr val="bg1"/>
                </a:solidFill>
              </a:rPr>
              <a:t>Agenda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5244B92-11CA-AA31-8AB9-45C253E1FCD6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92178F17-D259-CFA4-628D-049EBD28B82E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27EC8CEF-7F13-B3B5-1CA9-5784DB43CE28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20089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1"/>
            <a:ext cx="2100262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299"/>
            <a:ext cx="1728788" cy="1008063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A62E724-8D8E-017B-D237-54AB651DA6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AA1E83E6-0784-7D15-05B6-ECA93ACB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712354FD-0474-4525-BD33-C643DFB57DBF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4CFC666-FAD5-95CE-AB04-8312C38E5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E88CBA03-8F50-B545-A32B-4EB8051F1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6" name="Gruppieren 8">
            <a:extLst>
              <a:ext uri="{FF2B5EF4-FFF2-40B4-BE49-F238E27FC236}">
                <a16:creationId xmlns:a16="http://schemas.microsoft.com/office/drawing/2014/main" id="{4F193AEC-6C33-5D16-E8BD-11008ABD0D26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</p:grpSpPr>
        <p:sp>
          <p:nvSpPr>
            <p:cNvPr id="12" name="Freihandform: Form 9">
              <a:extLst>
                <a:ext uri="{FF2B5EF4-FFF2-40B4-BE49-F238E27FC236}">
                  <a16:creationId xmlns:a16="http://schemas.microsoft.com/office/drawing/2014/main" id="{BA3CA40A-7851-2B35-5B5A-35D208E18409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ihandform: Form 10">
              <a:extLst>
                <a:ext uri="{FF2B5EF4-FFF2-40B4-BE49-F238E27FC236}">
                  <a16:creationId xmlns:a16="http://schemas.microsoft.com/office/drawing/2014/main" id="{E7EC9A8E-93DF-7D38-89A8-78C0093850F3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50791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0"/>
            <a:ext cx="2100262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300"/>
            <a:ext cx="1728788" cy="1008063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C2C08001-0F3C-B494-75F8-9E71BBFF68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1209B3AE-76C7-4718-9D63-1C9D9E3076EB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B6259812-E65C-E700-2748-83B9B6FC5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09484FD1-E4AD-217E-F687-4A210DD2A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4" name="Gruppieren 8">
            <a:extLst>
              <a:ext uri="{FF2B5EF4-FFF2-40B4-BE49-F238E27FC236}">
                <a16:creationId xmlns:a16="http://schemas.microsoft.com/office/drawing/2014/main" id="{76DED8B8-EFA6-718F-9119-0912343D0EB1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  <a:solidFill>
            <a:schemeClr val="bg1"/>
          </a:solidFill>
        </p:grpSpPr>
        <p:sp>
          <p:nvSpPr>
            <p:cNvPr id="5" name="Freihandform: Form 9">
              <a:extLst>
                <a:ext uri="{FF2B5EF4-FFF2-40B4-BE49-F238E27FC236}">
                  <a16:creationId xmlns:a16="http://schemas.microsoft.com/office/drawing/2014/main" id="{234776EF-E104-BAD6-7E97-FEE9CFC66A6D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ihandform: Form 10">
              <a:extLst>
                <a:ext uri="{FF2B5EF4-FFF2-40B4-BE49-F238E27FC236}">
                  <a16:creationId xmlns:a16="http://schemas.microsoft.com/office/drawing/2014/main" id="{AB56C35B-7BF5-A86F-9241-BB993C9B0B83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158AFF2-074B-D1FB-1C41-F829102F48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99970532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0"/>
            <a:ext cx="2100262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299"/>
            <a:ext cx="1728788" cy="1008063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9BE5E7D9-65C6-9061-D956-2409B92BA4B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8E9A2FE8-9545-45E3-A1DB-1DB626F22262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AE2B0FA-73E6-CDD3-8A4F-6051AF035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3FB7E51-B660-A4E3-16CE-5C9FC11B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12" name="Gruppieren 8">
            <a:extLst>
              <a:ext uri="{FF2B5EF4-FFF2-40B4-BE49-F238E27FC236}">
                <a16:creationId xmlns:a16="http://schemas.microsoft.com/office/drawing/2014/main" id="{59902170-140E-DD1B-0ABE-04793B9D1C0F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</p:grpSpPr>
        <p:sp>
          <p:nvSpPr>
            <p:cNvPr id="13" name="Freihandform: Form 9">
              <a:extLst>
                <a:ext uri="{FF2B5EF4-FFF2-40B4-BE49-F238E27FC236}">
                  <a16:creationId xmlns:a16="http://schemas.microsoft.com/office/drawing/2014/main" id="{C5FE5ADF-144A-6881-EE4F-B970B5A2EAE1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ihandform: Form 10">
              <a:extLst>
                <a:ext uri="{FF2B5EF4-FFF2-40B4-BE49-F238E27FC236}">
                  <a16:creationId xmlns:a16="http://schemas.microsoft.com/office/drawing/2014/main" id="{A0DD601B-ADFA-837B-6B1A-5F76F3B3FCB5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D1336DF-F71A-7856-88D0-0CE77A6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415739620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2AC8670-2373-ACE7-1748-0B4F79D1DCA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907"/>
            <a:ext cx="11449050" cy="10074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US" dirty="0"/>
              <a:t>Add Title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F615B8-B68C-BFF2-C357-D019188813E1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371475" y="1592262"/>
            <a:ext cx="11449050" cy="46815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6"/>
            <a:r>
              <a:rPr lang="en-US" dirty="0"/>
              <a:t>Eighth level</a:t>
            </a:r>
          </a:p>
          <a:p>
            <a:pPr lvl="7"/>
            <a:r>
              <a:rPr lang="en-US" dirty="0"/>
              <a:t>Ninth level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10645A-C6A4-0669-9312-4601E1886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100263" y="6273800"/>
            <a:ext cx="5832475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1"/>
              <a:t>Name - Title of Presentation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5839F2-D397-6E48-3A61-2C5024B4E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371475" y="6273800"/>
            <a:ext cx="575953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776FC98F-84AD-404B-BCCB-49E092AA6DE0}" type="slidenum">
              <a:rPr lang="en-US" noProof="1" smtClean="0"/>
              <a:pPr/>
              <a:t>‹Nr.›</a:t>
            </a:fld>
            <a:endParaRPr lang="en-US" noProof="1"/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890F709B-A2DC-57A5-E7E6-8518482A8044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1140463" y="6437457"/>
            <a:ext cx="689586" cy="247362"/>
            <a:chOff x="11189494" y="381000"/>
            <a:chExt cx="621506" cy="222941"/>
          </a:xfrm>
        </p:grpSpPr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5EBFDC3C-E9B5-878F-6873-AAF6A36E7689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6035EDC6-B9F4-55AD-87D2-DD2E60B1592D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50F823-CF9B-29C2-AD0C-587133135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7428" y="6273800"/>
            <a:ext cx="1152835" cy="584200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9E69A80E-B4D8-41E8-8E05-3CB59EFCBF2E}" type="datetime3">
              <a:rPr lang="de-DE" noProof="1" smtClean="0"/>
              <a:t>06/05/25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23452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49" r:id="rId2"/>
    <p:sldLayoutId id="2147483650" r:id="rId3"/>
    <p:sldLayoutId id="2147483651" r:id="rId4"/>
    <p:sldLayoutId id="2147483652" r:id="rId5"/>
    <p:sldLayoutId id="2147483694" r:id="rId6"/>
    <p:sldLayoutId id="2147483653" r:id="rId7"/>
    <p:sldLayoutId id="2147483654" r:id="rId8"/>
    <p:sldLayoutId id="2147483655" r:id="rId9"/>
    <p:sldLayoutId id="2147483656" r:id="rId10"/>
    <p:sldLayoutId id="2147483695" r:id="rId11"/>
    <p:sldLayoutId id="2147483657" r:id="rId12"/>
    <p:sldLayoutId id="2147483696" r:id="rId13"/>
    <p:sldLayoutId id="2147483701" r:id="rId14"/>
    <p:sldLayoutId id="2147483658" r:id="rId15"/>
    <p:sldLayoutId id="2147483659" r:id="rId16"/>
    <p:sldLayoutId id="2147483660" r:id="rId17"/>
    <p:sldLayoutId id="2147483661" r:id="rId18"/>
    <p:sldLayoutId id="2147483697" r:id="rId19"/>
    <p:sldLayoutId id="2147483662" r:id="rId20"/>
    <p:sldLayoutId id="2147483663" r:id="rId21"/>
    <p:sldLayoutId id="2147483664" r:id="rId22"/>
    <p:sldLayoutId id="2147483665" r:id="rId23"/>
    <p:sldLayoutId id="2147483666" r:id="rId24"/>
    <p:sldLayoutId id="2147483667" r:id="rId25"/>
    <p:sldLayoutId id="2147483668" r:id="rId26"/>
    <p:sldLayoutId id="2147483669" r:id="rId27"/>
    <p:sldLayoutId id="2147483670" r:id="rId28"/>
    <p:sldLayoutId id="2147483671" r:id="rId29"/>
    <p:sldLayoutId id="2147483672" r:id="rId30"/>
    <p:sldLayoutId id="2147483673" r:id="rId31"/>
    <p:sldLayoutId id="2147483674" r:id="rId32"/>
    <p:sldLayoutId id="2147483675" r:id="rId33"/>
    <p:sldLayoutId id="2147483676" r:id="rId34"/>
    <p:sldLayoutId id="2147483677" r:id="rId35"/>
    <p:sldLayoutId id="2147483678" r:id="rId36"/>
    <p:sldLayoutId id="2147483679" r:id="rId37"/>
    <p:sldLayoutId id="2147483680" r:id="rId38"/>
    <p:sldLayoutId id="2147483681" r:id="rId39"/>
    <p:sldLayoutId id="2147483682" r:id="rId40"/>
    <p:sldLayoutId id="2147483683" r:id="rId41"/>
    <p:sldLayoutId id="2147483684" r:id="rId42"/>
    <p:sldLayoutId id="2147483685" r:id="rId43"/>
    <p:sldLayoutId id="2147483686" r:id="rId44"/>
    <p:sldLayoutId id="2147483687" r:id="rId45"/>
    <p:sldLayoutId id="2147483688" r:id="rId46"/>
    <p:sldLayoutId id="2147483689" r:id="rId47"/>
    <p:sldLayoutId id="2147483690" r:id="rId48"/>
    <p:sldLayoutId id="2147483691" r:id="rId49"/>
    <p:sldLayoutId id="2147483692" r:id="rId50"/>
  </p:sldLayoutIdLst>
  <p:transition>
    <p:fade/>
  </p:transition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Font typeface="+mj-lt"/>
        <a:buAutoNum type="alphaL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85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pos="1323" userDrawn="1">
          <p15:clr>
            <a:srgbClr val="F26B43"/>
          </p15:clr>
        </p15:guide>
        <p15:guide id="5" pos="1459" userDrawn="1">
          <p15:clr>
            <a:srgbClr val="F26B43"/>
          </p15:clr>
        </p15:guide>
        <p15:guide id="6" pos="2547" userDrawn="1">
          <p15:clr>
            <a:srgbClr val="F26B43"/>
          </p15:clr>
        </p15:guide>
        <p15:guide id="7" pos="2683" userDrawn="1">
          <p15:clr>
            <a:srgbClr val="F26B43"/>
          </p15:clr>
        </p15:guide>
        <p15:guide id="8" pos="3772" userDrawn="1">
          <p15:clr>
            <a:srgbClr val="F26B43"/>
          </p15:clr>
        </p15:guide>
        <p15:guide id="9" pos="3908" userDrawn="1">
          <p15:clr>
            <a:srgbClr val="F26B43"/>
          </p15:clr>
        </p15:guide>
        <p15:guide id="10" pos="4997" userDrawn="1">
          <p15:clr>
            <a:srgbClr val="F26B43"/>
          </p15:clr>
        </p15:guide>
        <p15:guide id="11" pos="5133" userDrawn="1">
          <p15:clr>
            <a:srgbClr val="F26B43"/>
          </p15:clr>
        </p15:guide>
        <p15:guide id="12" pos="6221" userDrawn="1">
          <p15:clr>
            <a:srgbClr val="F26B43"/>
          </p15:clr>
        </p15:guide>
        <p15:guide id="13" pos="6357" userDrawn="1">
          <p15:clr>
            <a:srgbClr val="F26B43"/>
          </p15:clr>
        </p15:guide>
        <p15:guide id="14" pos="1935" userDrawn="1">
          <p15:clr>
            <a:srgbClr val="5ACBF0"/>
          </p15:clr>
        </p15:guide>
        <p15:guide id="15" pos="2071" userDrawn="1">
          <p15:clr>
            <a:srgbClr val="5ACBF0"/>
          </p15:clr>
        </p15:guide>
        <p15:guide id="16" pos="5609" userDrawn="1">
          <p15:clr>
            <a:srgbClr val="5ACBF0"/>
          </p15:clr>
        </p15:guide>
        <p15:guide id="17" pos="5745" userDrawn="1">
          <p15:clr>
            <a:srgbClr val="5ACBF0"/>
          </p15:clr>
        </p15:guide>
        <p15:guide id="18" orient="horz" pos="867" userDrawn="1">
          <p15:clr>
            <a:srgbClr val="F26B43"/>
          </p15:clr>
        </p15:guide>
        <p15:guide id="19" orient="horz" pos="1003" userDrawn="1">
          <p15:clr>
            <a:srgbClr val="F26B43"/>
          </p15:clr>
        </p15:guide>
        <p15:guide id="20" orient="horz" pos="1638" userDrawn="1">
          <p15:clr>
            <a:srgbClr val="F26B43"/>
          </p15:clr>
        </p15:guide>
        <p15:guide id="21" orient="horz" pos="1774" userDrawn="1">
          <p15:clr>
            <a:srgbClr val="F26B43"/>
          </p15:clr>
        </p15:guide>
        <p15:guide id="22" orient="horz" pos="2409" userDrawn="1">
          <p15:clr>
            <a:srgbClr val="F26B43"/>
          </p15:clr>
        </p15:guide>
        <p15:guide id="23" orient="horz" pos="2546" userDrawn="1">
          <p15:clr>
            <a:srgbClr val="F26B43"/>
          </p15:clr>
        </p15:guide>
        <p15:guide id="24" orient="horz" pos="3181" userDrawn="1">
          <p15:clr>
            <a:srgbClr val="F26B43"/>
          </p15:clr>
        </p15:guide>
        <p15:guide id="25" orient="horz" pos="3317" userDrawn="1">
          <p15:clr>
            <a:srgbClr val="F26B43"/>
          </p15:clr>
        </p15:guide>
        <p15:guide id="26" orient="horz" pos="39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4.jpg"/><Relationship Id="rId4" Type="http://schemas.openxmlformats.org/officeDocument/2006/relationships/image" Target="../media/image6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0.png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6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57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6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45.png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9" Type="http://schemas.openxmlformats.org/officeDocument/2006/relationships/image" Target="../media/image30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3" Type="http://schemas.openxmlformats.org/officeDocument/2006/relationships/image" Target="../media/image54.png"/><Relationship Id="rId58" Type="http://schemas.openxmlformats.org/officeDocument/2006/relationships/image" Target="../media/image59.png"/><Relationship Id="rId5" Type="http://schemas.openxmlformats.org/officeDocument/2006/relationships/image" Target="../media/image6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56" Type="http://schemas.openxmlformats.org/officeDocument/2006/relationships/image" Target="../media/image57.pn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3" Type="http://schemas.openxmlformats.org/officeDocument/2006/relationships/image" Target="../media/image4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openxmlformats.org/officeDocument/2006/relationships/image" Target="../media/image60.png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57" Type="http://schemas.openxmlformats.org/officeDocument/2006/relationships/image" Target="../media/image58.png"/><Relationship Id="rId10" Type="http://schemas.openxmlformats.org/officeDocument/2006/relationships/image" Target="../media/image11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F269229-EEEA-E3F0-90C5-C0E3F76F5FFE}"/>
              </a:ext>
            </a:extLst>
          </p:cNvPr>
          <p:cNvGrpSpPr>
            <a:grpSpLocks noGrp="1" noUngrp="1" noRot="1" noMove="1" noResize="1"/>
          </p:cNvGrpSpPr>
          <p:nvPr/>
        </p:nvGrpSpPr>
        <p:grpSpPr bwMode="gray">
          <a:xfrm>
            <a:off x="5484000" y="1592263"/>
            <a:ext cx="1224000" cy="439200"/>
            <a:chOff x="11189494" y="381000"/>
            <a:chExt cx="621506" cy="222941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C7D648A8-5199-9E99-BAFA-5BD970DE3B6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42F1ACD7-7645-BDD3-283E-05C04EE6791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1B64BD2E-7497-76F8-2C4D-A0444E8C815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3702052" y="2816225"/>
            <a:ext cx="4787898" cy="22336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914347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US" b="1" dirty="0">
                <a:solidFill>
                  <a:schemeClr val="accent1"/>
                </a:solidFill>
              </a:rPr>
              <a:t>The new PowerPoint Slide library is here!</a:t>
            </a:r>
          </a:p>
          <a:p>
            <a:pPr algn="ctr" defTabSz="914347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US" sz="1400" dirty="0"/>
              <a:t>Modern design, many targeted layouts, easy to use. </a:t>
            </a:r>
            <a:br>
              <a:rPr lang="en-US" sz="1400" dirty="0"/>
            </a:br>
            <a:r>
              <a:rPr lang="en-US" sz="1400" dirty="0"/>
              <a:t>The new template offers many options for creating presentations with a uniform and modern look.</a:t>
            </a:r>
          </a:p>
          <a:p>
            <a:pPr algn="ctr" defTabSz="914347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US" sz="1400" dirty="0"/>
              <a:t>The following slides offer an ideal basis for beautifully designed presentations. Simply copy complete slides or individual elements from this file.</a:t>
            </a:r>
          </a:p>
          <a:p>
            <a:pPr algn="ctr" defTabSz="914347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endParaRPr lang="en-US" sz="1400" dirty="0"/>
          </a:p>
          <a:p>
            <a:pPr algn="ctr" defTabSz="914347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US" sz="1400" dirty="0"/>
              <a:t>As of April 23, 2025</a:t>
            </a:r>
          </a:p>
          <a:p>
            <a:pPr algn="ctr" defTabSz="914347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endParaRPr lang="en-US" sz="1400" dirty="0"/>
          </a:p>
          <a:p>
            <a:pPr algn="ctr" defTabSz="914347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US" b="1" dirty="0">
                <a:solidFill>
                  <a:schemeClr val="accent1"/>
                </a:solidFill>
              </a:rPr>
              <a:t>The images included are placeholders</a:t>
            </a:r>
          </a:p>
          <a:p>
            <a:pPr algn="ctr" defTabSz="914347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endParaRPr lang="en-US" sz="1400" dirty="0"/>
          </a:p>
          <a:p>
            <a:pPr algn="ctr" defTabSz="914347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endParaRPr lang="en-US" sz="14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27362AC-5F1A-F533-E469-33742F183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 fontScale="25000" lnSpcReduction="20000"/>
          </a:bodyPr>
          <a:lstStyle/>
          <a:p>
            <a:fld id="{2FBB8C17-6016-4116-BEE7-9E83E2F5C915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3CC0A9B-7D5E-7D59-3F04-72B1348D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CB98DBA-17F4-3B3D-F312-B8B4E580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776FC98F-84AD-404B-BCCB-49E092AA6DE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71756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824C50C2-85E0-47B6-AD9A-095E1B948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Slide Title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EADAFE6-B9F3-498C-8BDC-77D0796129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5"/>
            <a:r>
              <a:rPr lang="en-US" dirty="0"/>
              <a:t>I am a dummy copy. And I’ve been a dummy copy since my birth.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It took me a long time to realize what it means to be a dummy copy: you make no sense. You stand out now and then by being completely out of context.</a:t>
            </a:r>
          </a:p>
          <a:p>
            <a:pPr lvl="1"/>
            <a:r>
              <a:rPr lang="en-US" dirty="0"/>
              <a:t>But does that make me a bad copy? </a:t>
            </a:r>
          </a:p>
          <a:p>
            <a:pPr lvl="1"/>
            <a:r>
              <a:rPr lang="en-US" dirty="0"/>
              <a:t>I know that I’ll never stand a chance of appearing in the Economist</a:t>
            </a:r>
          </a:p>
          <a:p>
            <a:pPr lvl="1"/>
            <a:r>
              <a:rPr lang="en-US" dirty="0"/>
              <a:t>But does that make me any less important? I’m a dummy! But I enjoy being a copy. </a:t>
            </a:r>
          </a:p>
          <a:p>
            <a:endParaRPr lang="de-DE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0689DA0-A86E-438D-B0BB-31C63B2D60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5"/>
            <a:r>
              <a:rPr lang="en-US" dirty="0"/>
              <a:t>I am a dummy copy. And I’ve been a dummy copy since my birth.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It took me a long time to realize what it means to be a dummy copy: you make no sense. You stand out now and then by being completely out of context.</a:t>
            </a:r>
          </a:p>
          <a:p>
            <a:pPr lvl="1"/>
            <a:r>
              <a:rPr lang="en-US" dirty="0"/>
              <a:t>But does that make me a bad copy? </a:t>
            </a:r>
          </a:p>
          <a:p>
            <a:pPr lvl="1"/>
            <a:r>
              <a:rPr lang="en-US" dirty="0"/>
              <a:t>I know that I’ll never stand a chance of appearing in the Economist</a:t>
            </a:r>
          </a:p>
          <a:p>
            <a:pPr lvl="1"/>
            <a:r>
              <a:rPr lang="en-US" dirty="0"/>
              <a:t>But does that make me any less important? I’m a dummy! But I enjoy being a copy. </a:t>
            </a:r>
          </a:p>
          <a:p>
            <a:pPr lvl="3"/>
            <a:r>
              <a:rPr lang="en-US" dirty="0"/>
              <a:t>But does that make me any less important? I’m a dummy! But I enjoy being a copy </a:t>
            </a:r>
          </a:p>
          <a:p>
            <a:pPr lvl="3"/>
            <a:r>
              <a:rPr lang="en-US" dirty="0"/>
              <a:t>But does that make me any less important? I’m a dummy! But I enjoy being a copy</a:t>
            </a:r>
          </a:p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BC2B1F-2AD0-41C7-BDC5-ECC2CE4B6C1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8AC126-45EA-4B25-9EE3-CB972E8AAF7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218DC54-9418-405E-9C40-BF73C76947F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5CFCACF-4197-4632-928D-C331F66459E9}" type="datetime3">
              <a:rPr lang="de-DE" smtClean="0"/>
              <a:t>06/05/25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20065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824C50C2-85E0-47B6-AD9A-095E1B948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Slide Title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EADAFE6-B9F3-498C-8BDC-77D0796129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5"/>
            <a:r>
              <a:rPr lang="en-US" dirty="0"/>
              <a:t>I am a dummy copy. And I’ve been a dummy copy since my birth.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It took me a long time to realize what it means to be a dummy copy: you make no sense. You stand out now and then by being completely out of context.</a:t>
            </a:r>
          </a:p>
          <a:p>
            <a:pPr lvl="1"/>
            <a:r>
              <a:rPr lang="en-US" dirty="0"/>
              <a:t>But does that make me a bad copy? </a:t>
            </a:r>
          </a:p>
          <a:p>
            <a:pPr lvl="1"/>
            <a:r>
              <a:rPr lang="en-US" dirty="0"/>
              <a:t>I know that I’ll never stand a chance of appearing in the Economist</a:t>
            </a:r>
          </a:p>
          <a:p>
            <a:pPr lvl="1"/>
            <a:r>
              <a:rPr lang="en-US" dirty="0"/>
              <a:t>But does that make me any less important? I’m a dummy! But I enjoy being a copy. </a:t>
            </a:r>
          </a:p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BC2B1F-2AD0-41C7-BDC5-ECC2CE4B6C1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8AC126-45EA-4B25-9EE3-CB972E8AAF7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SmartArt-Platzhalter 3">
            <a:extLst>
              <a:ext uri="{FF2B5EF4-FFF2-40B4-BE49-F238E27FC236}">
                <a16:creationId xmlns:a16="http://schemas.microsoft.com/office/drawing/2014/main" id="{6CF0C1B2-1697-462A-8F8E-30DB3271D6C6}"/>
              </a:ext>
            </a:extLst>
          </p:cNvPr>
          <p:cNvSpPr>
            <a:spLocks noGrp="1"/>
          </p:cNvSpPr>
          <p:nvPr>
            <p:ph type="dgm" sz="quarter" idx="21"/>
          </p:nvPr>
        </p:nvSpPr>
        <p:spPr/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E0A6EBA-37A1-4CFB-96C0-8FBCC05A284F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4D3A78B4-EAB5-4AA8-B391-48F9EEF3FA3E}" type="datetime3">
              <a:rPr lang="de-DE" noProof="1" smtClean="0"/>
              <a:t>06/05/25</a:t>
            </a:fld>
            <a:endParaRPr lang="en-US" noProof="1"/>
          </a:p>
        </p:txBody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05241DFA-1C26-441A-B2A7-CBAF8EAE6CB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0883" r="20883"/>
          <a:stretch>
            <a:fillRect/>
          </a:stretch>
        </p:blipFill>
        <p:spPr/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02D04023-D8A0-45D5-847F-3CCA89E066AD}"/>
              </a:ext>
            </a:extLst>
          </p:cNvPr>
          <p:cNvSpPr txBox="1"/>
          <p:nvPr/>
        </p:nvSpPr>
        <p:spPr bwMode="gray">
          <a:xfrm rot="19523577">
            <a:off x="7059950" y="2169069"/>
            <a:ext cx="2743858" cy="10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de-DE" sz="2400" dirty="0" err="1">
                <a:solidFill>
                  <a:schemeClr val="tx2"/>
                </a:solidFill>
              </a:rPr>
              <a:t>Placeholder</a:t>
            </a:r>
            <a:endParaRPr lang="de-DE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7255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824C50C2-85E0-47B6-AD9A-095E1B948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Slide Title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EADAFE6-B9F3-498C-8BDC-77D0796129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5"/>
            <a:r>
              <a:rPr lang="en-US" dirty="0"/>
              <a:t>I am a dummy copy. And I’ve been a dummy copy since my birth.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It took me a long time to realize what it means to be a dummy copy: you make no sense. You stand out now and then by being completely out of context.</a:t>
            </a:r>
          </a:p>
          <a:p>
            <a:pPr lvl="1"/>
            <a:r>
              <a:rPr lang="en-US" dirty="0"/>
              <a:t>But does that make me a bad copy? </a:t>
            </a:r>
          </a:p>
          <a:p>
            <a:pPr lvl="1"/>
            <a:r>
              <a:rPr lang="en-US" dirty="0"/>
              <a:t>I know that I’ll never stand a chance of appearing in the Economist</a:t>
            </a:r>
          </a:p>
          <a:p>
            <a:pPr lvl="1"/>
            <a:r>
              <a:rPr lang="en-US" dirty="0"/>
              <a:t>But does that make me any less important? I’m a dummy! But I enjoy being a copy. </a:t>
            </a:r>
          </a:p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BC2B1F-2AD0-41C7-BDC5-ECC2CE4B6C1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8AC126-45EA-4B25-9EE3-CB972E8AAF7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SmartArt-Platzhalter 2">
            <a:extLst>
              <a:ext uri="{FF2B5EF4-FFF2-40B4-BE49-F238E27FC236}">
                <a16:creationId xmlns:a16="http://schemas.microsoft.com/office/drawing/2014/main" id="{B6D81A67-735A-4DD9-BB27-D3C411C44803}"/>
              </a:ext>
            </a:extLst>
          </p:cNvPr>
          <p:cNvSpPr>
            <a:spLocks noGrp="1"/>
          </p:cNvSpPr>
          <p:nvPr>
            <p:ph type="dgm" sz="quarter" idx="21"/>
          </p:nvPr>
        </p:nvSpPr>
        <p:spPr/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7A1BC8F-04C5-4454-B81F-F528EB4465C2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9503058C-FDA2-4239-8426-96B8FAB2C4B6}" type="datetime3">
              <a:rPr lang="de-DE" noProof="1" smtClean="0"/>
              <a:t>06/05/25</a:t>
            </a:fld>
            <a:endParaRPr lang="en-US" noProof="1"/>
          </a:p>
        </p:txBody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B7CE7F44-A575-4FAE-B17B-277C30953CA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1427" r="11427"/>
          <a:stretch>
            <a:fillRect/>
          </a:stretch>
        </p:blipFill>
        <p:spPr/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90729E7-72EF-4C1E-8D46-7D12677C6CE1}"/>
              </a:ext>
            </a:extLst>
          </p:cNvPr>
          <p:cNvSpPr txBox="1"/>
          <p:nvPr/>
        </p:nvSpPr>
        <p:spPr bwMode="gray">
          <a:xfrm rot="19523577">
            <a:off x="7059950" y="2169069"/>
            <a:ext cx="2743858" cy="10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de-DE" sz="2400" dirty="0" err="1">
                <a:solidFill>
                  <a:schemeClr val="tx2"/>
                </a:solidFill>
              </a:rPr>
              <a:t>Placeholder</a:t>
            </a:r>
            <a:endParaRPr lang="de-DE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83676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824C50C2-85E0-47B6-AD9A-095E1B948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Slide Title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EADAFE6-B9F3-498C-8BDC-77D0796129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It took me a long time to realize what it means to be a dummy copy: you make no sense. You stand out now and then by being completely out of context.</a:t>
            </a:r>
          </a:p>
          <a:p>
            <a:endParaRPr lang="en-US" dirty="0"/>
          </a:p>
          <a:p>
            <a:pPr lvl="1"/>
            <a:r>
              <a:rPr lang="en-US" dirty="0"/>
              <a:t>But does that make me a bad copy? </a:t>
            </a:r>
          </a:p>
          <a:p>
            <a:pPr lvl="1"/>
            <a:r>
              <a:rPr lang="en-US" dirty="0"/>
              <a:t>I know that I’ll never stand a chance of appearing in the Economist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BC2B1F-2AD0-41C7-BDC5-ECC2CE4B6C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8AC126-45EA-4B25-9EE3-CB972E8AAF7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6467274-0D2B-407B-9574-53A74F5AC9A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1C6D3D9-2423-4E6F-AE61-9B4FC2C5113B}" type="datetime3">
              <a:rPr lang="de-DE" smtClean="0"/>
              <a:t>06/05/25</a:t>
            </a:fld>
            <a:endParaRPr lang="en-US" dirty="0"/>
          </a:p>
        </p:txBody>
      </p:sp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A19F4008-33C6-471F-94D2-A87098AA1CA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26484" b="26484"/>
          <a:stretch>
            <a:fillRect/>
          </a:stretch>
        </p:blipFill>
        <p:spPr/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2A9A9F7-E0EA-4649-9329-AAB54F516CF3}"/>
              </a:ext>
            </a:extLst>
          </p:cNvPr>
          <p:cNvSpPr txBox="1"/>
          <p:nvPr/>
        </p:nvSpPr>
        <p:spPr bwMode="gray">
          <a:xfrm rot="19523577">
            <a:off x="4179950" y="1264662"/>
            <a:ext cx="2743858" cy="10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de-DE" sz="2400" dirty="0" err="1">
                <a:solidFill>
                  <a:schemeClr val="tx2"/>
                </a:solidFill>
              </a:rPr>
              <a:t>Placeholder</a:t>
            </a:r>
            <a:endParaRPr lang="de-DE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254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EADAFE6-B9F3-498C-8BDC-77D0796129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It took me a long time to realize what it means to be a dummy copy: you make no sense.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24C50C2-85E0-47B6-AD9A-095E1B948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Slide Title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0EA802-AD45-4620-A2A6-56EE81B8D2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It took me a long time to realize what it means to be a dummy copy: you make no sense. </a:t>
            </a:r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59096E-892E-4C0B-8C53-20C553DAE6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It took me a long time to realize what it means to be a dummy copy: you make no sense. </a:t>
            </a:r>
          </a:p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BC2B1F-2AD0-41C7-BDC5-ECC2CE4B6C1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8AC126-45EA-4B25-9EE3-CB972E8AAF7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2" name="Bildplatzhalter 12">
            <a:extLst>
              <a:ext uri="{FF2B5EF4-FFF2-40B4-BE49-F238E27FC236}">
                <a16:creationId xmlns:a16="http://schemas.microsoft.com/office/drawing/2014/main" id="{8752F2E2-236B-4C53-AC4C-3D6658901A7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/>
          <a:srcRect l="13919" r="13919"/>
          <a:stretch/>
        </p:blipFill>
        <p:spPr>
          <a:xfrm>
            <a:off x="8148638" y="1592263"/>
            <a:ext cx="3671887" cy="3457575"/>
          </a:xfr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4670D2C-4A54-4B3D-B931-7E109C5E437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38EBA4C-D931-4CC5-9AF3-C07EA8E6F3D7}" type="datetime3">
              <a:rPr lang="de-DE" smtClean="0"/>
              <a:t>06/05/25</a:t>
            </a:fld>
            <a:endParaRPr lang="en-US" dirty="0"/>
          </a:p>
        </p:txBody>
      </p:sp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BE9E1B33-58B4-4529-A542-E8CCFB50472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4586" r="14586"/>
          <a:stretch>
            <a:fillRect/>
          </a:stretch>
        </p:blipFill>
        <p:spPr/>
      </p:pic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588274E7-E2F1-4B2B-AE20-B3231FD74E1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14660" r="14660"/>
          <a:stretch>
            <a:fillRect/>
          </a:stretch>
        </p:blipFill>
        <p:spPr/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6A504F9-D5A6-401B-8A15-E9A8151584C6}"/>
              </a:ext>
            </a:extLst>
          </p:cNvPr>
          <p:cNvSpPr txBox="1"/>
          <p:nvPr/>
        </p:nvSpPr>
        <p:spPr bwMode="gray">
          <a:xfrm rot="19523577">
            <a:off x="4323214" y="1975007"/>
            <a:ext cx="2743858" cy="10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de-DE" sz="2400" dirty="0" err="1">
                <a:solidFill>
                  <a:schemeClr val="tx2"/>
                </a:solidFill>
              </a:rPr>
              <a:t>Placeholder</a:t>
            </a:r>
            <a:endParaRPr lang="de-DE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9151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platzhalter 17">
            <a:extLst>
              <a:ext uri="{FF2B5EF4-FFF2-40B4-BE49-F238E27FC236}">
                <a16:creationId xmlns:a16="http://schemas.microsoft.com/office/drawing/2014/main" id="{752136EB-3661-4391-9E0D-13857C4EB56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l="11435" r="11435"/>
          <a:stretch>
            <a:fillRect/>
          </a:stretch>
        </p:blipFill>
        <p:spPr>
          <a:xfrm>
            <a:off x="8224838" y="3429000"/>
            <a:ext cx="3967162" cy="3429000"/>
          </a:xfr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824C50C2-85E0-47B6-AD9A-095E1B948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Slide Title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EADAFE6-B9F3-498C-8BDC-77D0796129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It took me a long time to realize what it means to be a dummy copy: you make no sense. You stand out now and then by being completely out of context.</a:t>
            </a:r>
          </a:p>
          <a:p>
            <a:endParaRPr lang="en-US" dirty="0"/>
          </a:p>
          <a:p>
            <a:pPr lvl="1"/>
            <a:r>
              <a:rPr lang="en-US" dirty="0"/>
              <a:t>But does that make me a bad copy? </a:t>
            </a:r>
          </a:p>
          <a:p>
            <a:pPr lvl="1"/>
            <a:r>
              <a:rPr lang="en-US" dirty="0"/>
              <a:t>I know that I’ll never stand a chance of appearing in the Economist</a:t>
            </a:r>
          </a:p>
          <a:p>
            <a:pPr lvl="1"/>
            <a:r>
              <a:rPr lang="en-US" dirty="0"/>
              <a:t>But does that make me any less important? I’m a dummy! But I enjoy being a copy. </a:t>
            </a:r>
          </a:p>
        </p:txBody>
      </p:sp>
      <p:pic>
        <p:nvPicPr>
          <p:cNvPr id="12" name="Bildplatzhalter 12">
            <a:extLst>
              <a:ext uri="{FF2B5EF4-FFF2-40B4-BE49-F238E27FC236}">
                <a16:creationId xmlns:a16="http://schemas.microsoft.com/office/drawing/2014/main" id="{8752F2E2-236B-4C53-AC4C-3D6658901A7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/>
          <a:srcRect l="10692" r="10692"/>
          <a:stretch/>
        </p:blipFill>
        <p:spPr/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BC2B1F-2AD0-41C7-BDC5-ECC2CE4B6C16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8AC126-45EA-4B25-9EE3-CB972E8AAF75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SmartArt-Platzhalter 3">
            <a:extLst>
              <a:ext uri="{FF2B5EF4-FFF2-40B4-BE49-F238E27FC236}">
                <a16:creationId xmlns:a16="http://schemas.microsoft.com/office/drawing/2014/main" id="{42F8B93F-35CB-43D5-B410-9BDB8F0FF2AA}"/>
              </a:ext>
            </a:extLst>
          </p:cNvPr>
          <p:cNvSpPr>
            <a:spLocks noGrp="1"/>
          </p:cNvSpPr>
          <p:nvPr>
            <p:ph type="dgm" sz="quarter" idx="21"/>
          </p:nvPr>
        </p:nvSpPr>
        <p:spPr/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7373998-70E9-49F7-884C-415A648EA41E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A40CFFCB-C637-414B-AF09-A080DE95B86C}" type="datetime3">
              <a:rPr lang="de-DE" noProof="1" smtClean="0"/>
              <a:t>06/05/25</a:t>
            </a:fld>
            <a:endParaRPr lang="en-US" noProof="1"/>
          </a:p>
        </p:txBody>
      </p:sp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36B583C2-EBE0-4E3D-9FC0-06318535812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11420" r="11420"/>
          <a:stretch>
            <a:fillRect/>
          </a:stretch>
        </p:blipFill>
        <p:spPr/>
      </p:pic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CC657B9E-53C0-40D7-976D-61A49001950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/>
          <a:srcRect l="11500" r="11500"/>
          <a:stretch>
            <a:fillRect/>
          </a:stretch>
        </p:blipFill>
        <p:spPr/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B9901D7F-87D5-4541-BB4C-2CDC9064CF24}"/>
              </a:ext>
            </a:extLst>
          </p:cNvPr>
          <p:cNvSpPr txBox="1"/>
          <p:nvPr/>
        </p:nvSpPr>
        <p:spPr bwMode="gray">
          <a:xfrm rot="19523577">
            <a:off x="7599950" y="2888999"/>
            <a:ext cx="2743858" cy="10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de-DE" sz="2400" dirty="0" err="1">
                <a:solidFill>
                  <a:schemeClr val="tx2"/>
                </a:solidFill>
              </a:rPr>
              <a:t>Placeholder</a:t>
            </a:r>
            <a:endParaRPr lang="de-DE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5677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D67CFC14-E418-45F3-B905-78D81833565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7801" b="7801"/>
          <a:stretch>
            <a:fillRect/>
          </a:stretch>
        </p:blipFill>
        <p:spPr/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824C50C2-85E0-47B6-AD9A-095E1B948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Slide Title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EADAFE6-B9F3-498C-8BDC-77D0796129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dirty="0"/>
              <a:t>It took me a long time to realize what it means to be a dummy copy: you make no sense. You stand out now and then by being</a:t>
            </a:r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BC2B1F-2AD0-41C7-BDC5-ECC2CE4B6C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8AC126-45EA-4B25-9EE3-CB972E8AAF7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5" name="SmartArt-Platzhalter 14">
            <a:extLst>
              <a:ext uri="{FF2B5EF4-FFF2-40B4-BE49-F238E27FC236}">
                <a16:creationId xmlns:a16="http://schemas.microsoft.com/office/drawing/2014/main" id="{59203583-3974-4B56-81EF-BA5CC6BC3F4E}"/>
              </a:ext>
            </a:extLst>
          </p:cNvPr>
          <p:cNvSpPr>
            <a:spLocks noGrp="1"/>
          </p:cNvSpPr>
          <p:nvPr>
            <p:ph type="dgm" sz="quarter" idx="21"/>
          </p:nvPr>
        </p:nvSpPr>
        <p:spPr/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FC80A1E-D69C-4737-ACCC-6DDCA923DEF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99BE55D-55AE-4D05-A608-941575CB5D58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87809A0-B28B-4E68-B187-5B9D77C7A4B6}"/>
              </a:ext>
            </a:extLst>
          </p:cNvPr>
          <p:cNvSpPr txBox="1"/>
          <p:nvPr/>
        </p:nvSpPr>
        <p:spPr bwMode="gray">
          <a:xfrm rot="19523577">
            <a:off x="5259949" y="1952635"/>
            <a:ext cx="2743858" cy="10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de-DE" sz="2400" dirty="0" err="1">
                <a:solidFill>
                  <a:schemeClr val="tx2"/>
                </a:solidFill>
              </a:rPr>
              <a:t>Placeholder</a:t>
            </a:r>
            <a:endParaRPr lang="de-DE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9435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A5B204-FC7A-7681-5F41-71B00557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01C2865-D3CF-7546-0264-240E7398A0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C516C16-99EE-B429-FE2A-5BBE636837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17</a:t>
            </a:fld>
            <a:endParaRPr lang="en-US" noProof="1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D472BE38-5187-779C-C88A-C5DE9549977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576E359-E36F-4919-AE49-B3A2EB2BE7CE}" type="datetime3">
              <a:rPr lang="de-DE" noProof="1" smtClean="0"/>
              <a:t>06/05/25</a:t>
            </a:fld>
            <a:endParaRPr lang="en-US" noProof="1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B2E2A804-4853-2F4F-B45C-A0146D0261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8229458"/>
              </p:ext>
            </p:extLst>
          </p:nvPr>
        </p:nvGraphicFramePr>
        <p:xfrm>
          <a:off x="371475" y="1592262"/>
          <a:ext cx="11449050" cy="4321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538132C9-3090-E0F7-6364-F692B639465A}"/>
              </a:ext>
            </a:extLst>
          </p:cNvPr>
          <p:cNvSpPr txBox="1">
            <a:spLocks/>
          </p:cNvSpPr>
          <p:nvPr/>
        </p:nvSpPr>
        <p:spPr>
          <a:xfrm>
            <a:off x="381000" y="5868504"/>
            <a:ext cx="5607050" cy="40481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100" dirty="0">
                <a:solidFill>
                  <a:srgbClr val="002D4C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Source: I am a dummy text. And I've always been a dummy text</a:t>
            </a:r>
          </a:p>
        </p:txBody>
      </p:sp>
    </p:spTree>
    <p:extLst>
      <p:ext uri="{BB962C8B-B14F-4D97-AF65-F5344CB8AC3E}">
        <p14:creationId xmlns:p14="http://schemas.microsoft.com/office/powerpoint/2010/main" val="223483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43DB7-0D54-D278-D8D7-2771A4524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16DFA525-6805-85F9-07CA-AEDF5E82F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171837EB-1B9E-AF68-5DFB-ADF7744A50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8385364"/>
              </p:ext>
            </p:extLst>
          </p:nvPr>
        </p:nvGraphicFramePr>
        <p:xfrm>
          <a:off x="371475" y="1592262"/>
          <a:ext cx="11449050" cy="4321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5D1B0AB6-6872-B30B-F73C-328E079AC87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3B2B6F6-6463-4118-8810-01D415BAD90A}" type="datetime3">
              <a:rPr lang="de-DE" noProof="1" smtClean="0"/>
              <a:t>06/05/25</a:t>
            </a:fld>
            <a:endParaRPr lang="en-US" noProof="1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D5D8FD7-8829-F567-9A7B-B460EF8F7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BAEA35B-A3DF-A755-50BB-C6287D9759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18</a:t>
            </a:fld>
            <a:endParaRPr lang="en-US" noProof="1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56B6EE1-6C71-56B2-CD6C-53FD9C6E65B5}"/>
              </a:ext>
            </a:extLst>
          </p:cNvPr>
          <p:cNvSpPr txBox="1">
            <a:spLocks/>
          </p:cNvSpPr>
          <p:nvPr/>
        </p:nvSpPr>
        <p:spPr>
          <a:xfrm>
            <a:off x="381000" y="5868504"/>
            <a:ext cx="5607050" cy="40481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100" dirty="0">
                <a:solidFill>
                  <a:srgbClr val="002D4C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Source: I am a dummy text. And I've always been a dummy text</a:t>
            </a:r>
          </a:p>
        </p:txBody>
      </p:sp>
    </p:spTree>
    <p:extLst>
      <p:ext uri="{BB962C8B-B14F-4D97-AF65-F5344CB8AC3E}">
        <p14:creationId xmlns:p14="http://schemas.microsoft.com/office/powerpoint/2010/main" val="367461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97FCA-4B4E-859C-4F3F-AE64D8CC0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4E2B90A3-5991-17EC-55AB-D89882D53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AE46FD83-F252-118E-CF97-B5F805D88C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4104617"/>
              </p:ext>
            </p:extLst>
          </p:nvPr>
        </p:nvGraphicFramePr>
        <p:xfrm>
          <a:off x="371475" y="1592262"/>
          <a:ext cx="11449050" cy="4321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feld 12">
            <a:extLst>
              <a:ext uri="{FF2B5EF4-FFF2-40B4-BE49-F238E27FC236}">
                <a16:creationId xmlns:a16="http://schemas.microsoft.com/office/drawing/2014/main" id="{8A0E9257-F9BB-1EB5-5773-5103B8629D78}"/>
              </a:ext>
            </a:extLst>
          </p:cNvPr>
          <p:cNvSpPr txBox="1">
            <a:spLocks/>
          </p:cNvSpPr>
          <p:nvPr/>
        </p:nvSpPr>
        <p:spPr>
          <a:xfrm>
            <a:off x="381000" y="5868504"/>
            <a:ext cx="5607050" cy="40481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100" dirty="0">
                <a:solidFill>
                  <a:srgbClr val="002D4C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Source: I am a dummy text. And I've always been a dummy text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C196C24-44AC-E717-2844-8141A4DD840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2202C8D-486D-4472-AC65-D0DB3A4BFF3D}" type="datetime3">
              <a:rPr lang="de-DE" noProof="1" smtClean="0"/>
              <a:t>06/05/25</a:t>
            </a:fld>
            <a:endParaRPr lang="en-US" noProof="1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40508F3-9A1F-4A7F-0CEF-4DDB907291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65EB04B-6F1B-A2F5-33F6-BE63F45416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19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96144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platzhalter 22">
            <a:extLst>
              <a:ext uri="{FF2B5EF4-FFF2-40B4-BE49-F238E27FC236}">
                <a16:creationId xmlns:a16="http://schemas.microsoft.com/office/drawing/2014/main" id="{F1AD5981-E4BD-767E-2561-84C79DE3E2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alphaModFix/>
          </a:blip>
          <a:srcRect t="24277" b="24277"/>
          <a:stretch/>
        </p:blipFill>
        <p:spPr>
          <a:noFill/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5C44666C-DAAF-B0B7-5911-2FEA58B2DF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Slide library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0B097529-A401-DC7C-4D1A-76AD8204E5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Designed slides and elements for </a:t>
            </a:r>
            <a:br>
              <a:rPr lang="en-US" dirty="0"/>
            </a:br>
            <a:r>
              <a:rPr lang="en-US" dirty="0"/>
              <a:t>easy creation of presentations.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0C87C01-931A-FD86-2F80-C64C88364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 fontScale="25000" lnSpcReduction="20000"/>
          </a:bodyPr>
          <a:lstStyle/>
          <a:p>
            <a:fld id="{080F8627-4D99-4A46-B65F-C33488323170}" type="datetime3">
              <a:rPr lang="de-DE" smtClean="0"/>
              <a:t>06/05/25</a:t>
            </a:fld>
            <a:endParaRPr lang="en-US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B2FD1E87-4EE6-EC2E-37A5-E5E071422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D806E9D-C338-A10A-D2A0-FEF4E3BE0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776FC98F-84AD-404B-BCCB-49E092AA6DE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SmartArt Placeholder 1">
            <a:extLst>
              <a:ext uri="{FF2B5EF4-FFF2-40B4-BE49-F238E27FC236}">
                <a16:creationId xmlns:a16="http://schemas.microsoft.com/office/drawing/2014/main" id="{BC182C86-D488-C566-C9E7-926DCCD3645A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861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FABE4-6C5B-DF96-A387-81DD95214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E17603AD-E3E4-E765-F408-73EEE0A9B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4877A04F-FC27-2EB3-4D13-7BCF4A4932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3726253"/>
              </p:ext>
            </p:extLst>
          </p:nvPr>
        </p:nvGraphicFramePr>
        <p:xfrm>
          <a:off x="371475" y="1592262"/>
          <a:ext cx="11449050" cy="4321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DEE5341-1875-8C35-F6AB-1153B5C1ED6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AE2393D-416A-47B1-8128-DF80DD061EED}" type="datetime3">
              <a:rPr lang="de-DE" noProof="1" smtClean="0"/>
              <a:t>06/05/25</a:t>
            </a:fld>
            <a:endParaRPr lang="en-US" noProof="1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F878FF5-E42D-5384-CA81-50386160B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37C069B8-5E7C-58C2-3A9B-FEC9C76CBF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20</a:t>
            </a:fld>
            <a:endParaRPr lang="en-US" noProof="1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FADCBD9-A82C-8E54-DFEF-F96A6309FACC}"/>
              </a:ext>
            </a:extLst>
          </p:cNvPr>
          <p:cNvSpPr txBox="1">
            <a:spLocks/>
          </p:cNvSpPr>
          <p:nvPr/>
        </p:nvSpPr>
        <p:spPr>
          <a:xfrm>
            <a:off x="381000" y="5868504"/>
            <a:ext cx="5607050" cy="40481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100" dirty="0">
                <a:solidFill>
                  <a:srgbClr val="002D4C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Source: I am a dummy text. And I've always been a dummy text</a:t>
            </a:r>
          </a:p>
        </p:txBody>
      </p:sp>
    </p:spTree>
    <p:extLst>
      <p:ext uri="{BB962C8B-B14F-4D97-AF65-F5344CB8AC3E}">
        <p14:creationId xmlns:p14="http://schemas.microsoft.com/office/powerpoint/2010/main" val="363405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9C041-7CF3-2710-AB64-D1A86FB66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779C0DCB-E135-D627-7576-E2C3F996C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79ED388F-D8D1-4E59-5C95-78C649C1C4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6717014"/>
              </p:ext>
            </p:extLst>
          </p:nvPr>
        </p:nvGraphicFramePr>
        <p:xfrm>
          <a:off x="371475" y="1592262"/>
          <a:ext cx="11449050" cy="4321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6D27051C-E591-C233-C13D-121F2813DD5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DB4BDFD-56AE-41AA-8F24-55335D9A87AA}" type="datetime3">
              <a:rPr lang="de-DE" noProof="1" smtClean="0"/>
              <a:t>06/05/25</a:t>
            </a:fld>
            <a:endParaRPr lang="en-US" noProof="1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0DE1861-347C-DF21-AA61-B70015FFB2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A9B4B333-E0B9-77FB-0879-7F072CE6B5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21</a:t>
            </a:fld>
            <a:endParaRPr lang="en-US" noProof="1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6A150A7-549E-050A-AC87-8ADEF9849CA4}"/>
              </a:ext>
            </a:extLst>
          </p:cNvPr>
          <p:cNvSpPr txBox="1">
            <a:spLocks/>
          </p:cNvSpPr>
          <p:nvPr/>
        </p:nvSpPr>
        <p:spPr>
          <a:xfrm>
            <a:off x="381000" y="5868504"/>
            <a:ext cx="5607050" cy="40481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100" dirty="0">
                <a:solidFill>
                  <a:srgbClr val="002D4C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Source: I am a dummy text. And I've always been a dummy text</a:t>
            </a:r>
          </a:p>
        </p:txBody>
      </p:sp>
    </p:spTree>
    <p:extLst>
      <p:ext uri="{BB962C8B-B14F-4D97-AF65-F5344CB8AC3E}">
        <p14:creationId xmlns:p14="http://schemas.microsoft.com/office/powerpoint/2010/main" val="13086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CE72EC-88C9-E409-C844-CECB10A98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B66568-5E6E-6B75-AD88-56EE48DACD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4" y="1592263"/>
            <a:ext cx="5616575" cy="4684711"/>
          </a:xfrm>
        </p:spPr>
        <p:txBody>
          <a:bodyPr/>
          <a:lstStyle/>
          <a:p>
            <a:pPr lvl="5"/>
            <a:r>
              <a:rPr lang="en-US" dirty="0"/>
              <a:t>I am a dummy copy. And I’ve been a dummy copy since my birth.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It took me a long time to realize what it means to be a dummy copy: you make no sense. You stand out now and then by being completely out of context.</a:t>
            </a:r>
          </a:p>
          <a:p>
            <a:pPr lvl="1"/>
            <a:r>
              <a:rPr lang="en-US" dirty="0"/>
              <a:t>But does that make me a bad copy? </a:t>
            </a:r>
          </a:p>
          <a:p>
            <a:pPr lvl="1"/>
            <a:r>
              <a:rPr lang="en-US" dirty="0"/>
              <a:t>I know that I’ll never stand a chance of appearing in the Economist</a:t>
            </a:r>
          </a:p>
          <a:p>
            <a:pPr lvl="1"/>
            <a:r>
              <a:rPr lang="en-US" dirty="0"/>
              <a:t>But does that make me any less important? I’m a dummy! But I enjoy being a copy.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0E88C8-361C-D05A-B4ED-2242FE9057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34A0F1-AFF4-4282-BA01-E39788011429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C8FD13-EED2-8573-2EB0-7141D2C85C1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771CD8-45F8-0622-019F-5E449799DA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1E7E36D3-0F29-39E1-F163-1B5596DB0F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6305940"/>
              </p:ext>
            </p:extLst>
          </p:nvPr>
        </p:nvGraphicFramePr>
        <p:xfrm>
          <a:off x="6203950" y="1592263"/>
          <a:ext cx="5616575" cy="468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057EB368-2110-3046-75C2-6C897668B264}"/>
              </a:ext>
            </a:extLst>
          </p:cNvPr>
          <p:cNvSpPr txBox="1">
            <a:spLocks/>
          </p:cNvSpPr>
          <p:nvPr/>
        </p:nvSpPr>
        <p:spPr>
          <a:xfrm>
            <a:off x="381000" y="5868504"/>
            <a:ext cx="5607050" cy="40481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100" dirty="0">
                <a:solidFill>
                  <a:srgbClr val="002D4C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Source: I am a dummy text. And I've always been a dummy text</a:t>
            </a:r>
          </a:p>
        </p:txBody>
      </p:sp>
    </p:spTree>
    <p:extLst>
      <p:ext uri="{BB962C8B-B14F-4D97-AF65-F5344CB8AC3E}">
        <p14:creationId xmlns:p14="http://schemas.microsoft.com/office/powerpoint/2010/main" val="399926290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8653B-5FD6-89F5-2ED1-3972FC413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CD135D-00FE-45CA-9BE9-4EE9BB60D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4B9F08-399F-92AC-5BD9-7B9C2948A6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4" y="1592263"/>
            <a:ext cx="5616576" cy="4684711"/>
          </a:xfrm>
        </p:spPr>
        <p:txBody>
          <a:bodyPr/>
          <a:lstStyle/>
          <a:p>
            <a:pPr lvl="5"/>
            <a:r>
              <a:rPr lang="en-US" dirty="0"/>
              <a:t>I am a dummy copy. And I’ve been a dummy copy since my birth.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It took me a long time to realize what it means to be a dummy copy: you make no sense. You stand out now and then by being completely out of context.</a:t>
            </a:r>
          </a:p>
          <a:p>
            <a:pPr lvl="1"/>
            <a:r>
              <a:rPr lang="en-US" dirty="0"/>
              <a:t>But does that make me a bad copy? </a:t>
            </a:r>
          </a:p>
          <a:p>
            <a:pPr lvl="1"/>
            <a:r>
              <a:rPr lang="en-US" dirty="0"/>
              <a:t>I know that I’ll never stand a chance of appearing in the Economist</a:t>
            </a:r>
          </a:p>
          <a:p>
            <a:pPr lvl="1"/>
            <a:r>
              <a:rPr lang="en-US" dirty="0"/>
              <a:t>But does that make me any less important? I’m a dummy! But I enjoy being a copy. 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EFA36D6-07F9-33A5-D81A-2A00035C6E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7D0CD6-345D-46B8-8372-F89961608AC7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67DEF1-DB50-CD0F-063A-C047B5CEE2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8309D42-2EE9-B403-D8C6-5158B7B9D0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1CB96F8A-67E6-3E4C-921F-080A86B223A0}"/>
              </a:ext>
            </a:extLst>
          </p:cNvPr>
          <p:cNvGraphicFramePr/>
          <p:nvPr/>
        </p:nvGraphicFramePr>
        <p:xfrm>
          <a:off x="6203950" y="1592263"/>
          <a:ext cx="5616575" cy="468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platzhalter 5">
            <a:extLst>
              <a:ext uri="{FF2B5EF4-FFF2-40B4-BE49-F238E27FC236}">
                <a16:creationId xmlns:a16="http://schemas.microsoft.com/office/drawing/2014/main" id="{3BB2DB9C-1859-682F-D68D-148E07AE69A7}"/>
              </a:ext>
            </a:extLst>
          </p:cNvPr>
          <p:cNvSpPr txBox="1">
            <a:spLocks/>
          </p:cNvSpPr>
          <p:nvPr/>
        </p:nvSpPr>
        <p:spPr bwMode="gray">
          <a:xfrm>
            <a:off x="7320136" y="3078576"/>
            <a:ext cx="3384375" cy="14724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buNone/>
            </a:pPr>
            <a:r>
              <a:rPr lang="en-US" sz="1600" dirty="0">
                <a:solidFill>
                  <a:schemeClr val="accent1"/>
                </a:solidFill>
              </a:rPr>
              <a:t>Market shares</a:t>
            </a:r>
            <a:br>
              <a:rPr lang="en-US" sz="5400" b="1" dirty="0">
                <a:solidFill>
                  <a:schemeClr val="accent1"/>
                </a:solidFill>
              </a:rPr>
            </a:br>
            <a:r>
              <a:rPr lang="en-US" sz="5400" b="1" dirty="0">
                <a:solidFill>
                  <a:schemeClr val="accent1"/>
                </a:solidFill>
              </a:rPr>
              <a:t>65,8 %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C8F6EC1-532F-5FBD-7AA3-63738AC67063}"/>
              </a:ext>
            </a:extLst>
          </p:cNvPr>
          <p:cNvSpPr txBox="1">
            <a:spLocks/>
          </p:cNvSpPr>
          <p:nvPr/>
        </p:nvSpPr>
        <p:spPr>
          <a:xfrm>
            <a:off x="381000" y="5868504"/>
            <a:ext cx="5607050" cy="40481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100" dirty="0">
                <a:solidFill>
                  <a:srgbClr val="002D4C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Source: I am a dummy text. And I've always been a dummy text</a:t>
            </a:r>
          </a:p>
        </p:txBody>
      </p:sp>
    </p:spTree>
    <p:extLst>
      <p:ext uri="{BB962C8B-B14F-4D97-AF65-F5344CB8AC3E}">
        <p14:creationId xmlns:p14="http://schemas.microsoft.com/office/powerpoint/2010/main" val="96745460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7F50250-E0CC-10B0-0B93-E97012C3F5F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263" y="4048869"/>
            <a:ext cx="3673475" cy="206570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DF5C50E-690C-7723-2AB3-0C43201936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263" y="1592263"/>
            <a:ext cx="3673475" cy="206570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9E54FF4-02CC-7674-4CEF-A1E3173C0CF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8638" y="1592263"/>
            <a:ext cx="3673475" cy="206570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1A915988-2A05-7049-3FDF-EBD4F05A2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1DBF760-1131-A402-F05D-80881AB5BD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4" y="1592263"/>
            <a:ext cx="3671889" cy="4684711"/>
          </a:xfrm>
        </p:spPr>
        <p:txBody>
          <a:bodyPr/>
          <a:lstStyle/>
          <a:p>
            <a:r>
              <a:rPr lang="en-US" dirty="0"/>
              <a:t>After filling the table, it can make </a:t>
            </a:r>
            <a:br>
              <a:rPr lang="en-US" dirty="0"/>
            </a:br>
            <a:r>
              <a:rPr lang="en-US" dirty="0"/>
              <a:t>sense to highlight important content.</a:t>
            </a:r>
          </a:p>
          <a:p>
            <a:r>
              <a:rPr lang="en-US" dirty="0"/>
              <a:t>The best way to do this is to color individual cells, columns or rows. </a:t>
            </a:r>
          </a:p>
          <a:p>
            <a:r>
              <a:rPr lang="en-US" dirty="0"/>
              <a:t>Text on colored cells must always be colored white. Totals can be highlighted with a colored line and colored, bold font.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239EA2F-16F2-381C-D317-3A2BE1062D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9E8752-72AF-4A4B-B23A-C8F14533C0A0}" type="datetime3">
              <a:rPr lang="de-DE" noProof="1" smtClean="0"/>
              <a:t>06/05/25</a:t>
            </a:fld>
            <a:endParaRPr lang="en-US" noProof="1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41B784D-7BB6-B3E6-802C-E1FEE49967C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AB2AFC-1206-9030-F3DE-A8AC566418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24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8822815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4256906-F8C6-EB73-B9A2-02D1DE712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4619F52-D590-BE32-61E5-953A7BBD4C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CD3317A-780B-9AA4-E94C-56F885841D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25</a:t>
            </a:fld>
            <a:endParaRPr lang="en-US" noProof="1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0F14F82-9B52-3B49-1BAE-764D52FE99D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A99D79F-4081-4B11-A7A7-50A0C95E592E}" type="datetime3">
              <a:rPr lang="de-DE" noProof="1" smtClean="0"/>
              <a:t>06/05/25</a:t>
            </a:fld>
            <a:endParaRPr lang="en-US" noProof="1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75CC85CF-BAFB-0385-2DCE-44E34B4B0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444922"/>
              </p:ext>
            </p:extLst>
          </p:nvPr>
        </p:nvGraphicFramePr>
        <p:xfrm>
          <a:off x="371475" y="1592262"/>
          <a:ext cx="11449050" cy="4681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733411300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3912927914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1963243438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966328874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2401281205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1494029774"/>
                    </a:ext>
                  </a:extLst>
                </a:gridCol>
              </a:tblGrid>
              <a:tr h="42559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/>
                          </a:solidFill>
                        </a:rPr>
                        <a:t>Column title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accent1"/>
                          </a:solidFill>
                        </a:rPr>
                        <a:t>Column title</a:t>
                      </a:r>
                      <a:endParaRPr lang="en-US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accent1"/>
                          </a:solidFill>
                        </a:rPr>
                        <a:t>Column title</a:t>
                      </a:r>
                      <a:endParaRPr lang="en-US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/>
                          </a:solidFill>
                        </a:rPr>
                        <a:t>Column title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accent1"/>
                          </a:solidFill>
                        </a:rPr>
                        <a:t>Column title</a:t>
                      </a:r>
                      <a:endParaRPr lang="en-US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/>
                          </a:solidFill>
                        </a:rPr>
                        <a:t>Column title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6798249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r>
                        <a:rPr lang="en-US" sz="1100" dirty="0"/>
                        <a:t>I am a dummy copy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8940783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5063819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7736727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4928663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7618252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3308081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4845628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7373632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5324176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0902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94812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EF843-BCF0-D86D-0D9A-931AB33DE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BE3ABB6-BCBF-85DF-F710-115ABDB53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16C962C-8125-1091-2858-643F70C650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93B969F-B6B3-032B-7C0E-DD04C332CA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26</a:t>
            </a:fld>
            <a:endParaRPr lang="en-US" noProof="1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C2BCF36-BD11-3E41-5E98-12660D3E013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C29A88E-3716-4C1C-865F-A813F1C01199}" type="datetime3">
              <a:rPr lang="de-DE" noProof="1" smtClean="0"/>
              <a:t>06/05/25</a:t>
            </a:fld>
            <a:endParaRPr lang="en-US" noProof="1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C9A25A78-D171-C62A-ACCE-31A7F2A495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290087"/>
              </p:ext>
            </p:extLst>
          </p:nvPr>
        </p:nvGraphicFramePr>
        <p:xfrm>
          <a:off x="371475" y="1592262"/>
          <a:ext cx="11449050" cy="4681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733411300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3912927914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1963243438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369943758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966328874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1494029774"/>
                    </a:ext>
                  </a:extLst>
                </a:gridCol>
              </a:tblGrid>
              <a:tr h="425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Line title</a:t>
                      </a:r>
                      <a:endPara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6798249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Line title</a:t>
                      </a:r>
                      <a:endParaRPr lang="en-US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8940783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Line title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3308081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Line title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4845628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Line title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7373632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Line title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5324176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Line title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0902384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Line title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0955671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Line title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7273462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Line title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0635909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Line title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am a dummy copy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6209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605894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2140B-131C-C7D7-F1F7-653BE5509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237A031-EE93-AA03-D916-71A299918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E001EAF-42F0-67C1-6387-EA5616AB23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5E19D5D-13AE-BC2C-AD47-987919A8BB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27</a:t>
            </a:fld>
            <a:endParaRPr lang="en-US" noProof="1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DC746AE-26F5-8314-2A50-66E2D5D8853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FCC0D1D-7707-4093-BEF0-1B92B95729C9}" type="datetime3">
              <a:rPr lang="de-DE" noProof="1" smtClean="0"/>
              <a:t>06/05/25</a:t>
            </a:fld>
            <a:endParaRPr lang="en-US" noProof="1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50EB5E1C-F3B7-77F1-0877-03F876778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560523"/>
              </p:ext>
            </p:extLst>
          </p:nvPr>
        </p:nvGraphicFramePr>
        <p:xfrm>
          <a:off x="371475" y="1592262"/>
          <a:ext cx="11449050" cy="4681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733411300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3912927914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1963243438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966328874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2401281205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1494029774"/>
                    </a:ext>
                  </a:extLst>
                </a:gridCol>
              </a:tblGrid>
              <a:tr h="42559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968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Column title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9682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968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Column title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9682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968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Column title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9682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968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Column title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9682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968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Column title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9682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968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Column title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6798249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10.000,00 €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8940783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5063819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7736727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4928663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7618252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3308081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4845628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7373632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5324176"/>
                  </a:ext>
                </a:extLst>
              </a:tr>
              <a:tr h="42559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10.000,00 €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0902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75103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725DD-0C4D-486B-8D78-ACBE5A888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C11902-90F0-AC3D-F823-B012980A5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D48EEDDE-C473-5A56-59A8-0A4FD18B6E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39C82762-EAF7-4262-CB1D-F6D2353DA9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28</a:t>
            </a:fld>
            <a:endParaRPr lang="en-US" noProof="1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4183DAA5-5B52-6847-B428-7D9C315ADA9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CC86962-B391-4327-8D76-CB9E201EC8D3}" type="datetime3">
              <a:rPr lang="de-DE" noProof="1" smtClean="0"/>
              <a:t>06/05/25</a:t>
            </a:fld>
            <a:endParaRPr lang="en-US" noProof="1"/>
          </a:p>
        </p:txBody>
      </p:sp>
      <p:sp>
        <p:nvSpPr>
          <p:cNvPr id="32" name="Textplatzhalter 22">
            <a:extLst>
              <a:ext uri="{FF2B5EF4-FFF2-40B4-BE49-F238E27FC236}">
                <a16:creationId xmlns:a16="http://schemas.microsoft.com/office/drawing/2014/main" id="{A9335082-3503-0321-0C14-0BC88426A790}"/>
              </a:ext>
            </a:extLst>
          </p:cNvPr>
          <p:cNvSpPr txBox="1">
            <a:spLocks/>
          </p:cNvSpPr>
          <p:nvPr/>
        </p:nvSpPr>
        <p:spPr bwMode="gray">
          <a:xfrm>
            <a:off x="371475" y="1592263"/>
            <a:ext cx="3671888" cy="4681537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288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Step 1</a:t>
            </a:r>
          </a:p>
          <a:p>
            <a:endParaRPr lang="en-US" b="1" dirty="0"/>
          </a:p>
          <a:p>
            <a:r>
              <a:rPr lang="en-US" b="1" dirty="0"/>
              <a:t>I am a dummy copy. And I’ve been a dummy copy since my birth. </a:t>
            </a:r>
            <a:endParaRPr lang="en-US" dirty="0"/>
          </a:p>
          <a:p>
            <a:r>
              <a:rPr lang="en-US" dirty="0"/>
              <a:t>It took me a long time to realize what it means to be a dummy copy: you make no sense. You stand out now and then by being completely out of context.</a:t>
            </a:r>
          </a:p>
        </p:txBody>
      </p:sp>
      <p:sp>
        <p:nvSpPr>
          <p:cNvPr id="6" name="Textplatzhalter 22">
            <a:extLst>
              <a:ext uri="{FF2B5EF4-FFF2-40B4-BE49-F238E27FC236}">
                <a16:creationId xmlns:a16="http://schemas.microsoft.com/office/drawing/2014/main" id="{BB4FCA58-76A9-2BE4-67F2-51BA75153102}"/>
              </a:ext>
            </a:extLst>
          </p:cNvPr>
          <p:cNvSpPr txBox="1">
            <a:spLocks/>
          </p:cNvSpPr>
          <p:nvPr/>
        </p:nvSpPr>
        <p:spPr bwMode="gray">
          <a:xfrm>
            <a:off x="4259263" y="1592263"/>
            <a:ext cx="3671888" cy="4681537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288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Step 2</a:t>
            </a:r>
          </a:p>
          <a:p>
            <a:endParaRPr lang="en-US" b="1" dirty="0"/>
          </a:p>
          <a:p>
            <a:r>
              <a:rPr lang="en-US" b="1" dirty="0"/>
              <a:t>I am a dummy copy. And I’ve been a dummy copy since my birth. </a:t>
            </a:r>
            <a:endParaRPr lang="en-US" dirty="0"/>
          </a:p>
          <a:p>
            <a:r>
              <a:rPr lang="en-US" dirty="0"/>
              <a:t>It took me a long time to realize what it means to be a dummy copy: you make no sense. You stand out now and then by being completely out of context.</a:t>
            </a:r>
          </a:p>
        </p:txBody>
      </p:sp>
      <p:sp>
        <p:nvSpPr>
          <p:cNvPr id="7" name="Textplatzhalter 22">
            <a:extLst>
              <a:ext uri="{FF2B5EF4-FFF2-40B4-BE49-F238E27FC236}">
                <a16:creationId xmlns:a16="http://schemas.microsoft.com/office/drawing/2014/main" id="{937C57DD-09B4-1497-11A1-B3A79A111BF8}"/>
              </a:ext>
            </a:extLst>
          </p:cNvPr>
          <p:cNvSpPr txBox="1">
            <a:spLocks/>
          </p:cNvSpPr>
          <p:nvPr/>
        </p:nvSpPr>
        <p:spPr bwMode="gray">
          <a:xfrm>
            <a:off x="8148638" y="1592263"/>
            <a:ext cx="3671888" cy="4681537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288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Step 3</a:t>
            </a:r>
          </a:p>
          <a:p>
            <a:endParaRPr lang="en-US" b="1" dirty="0"/>
          </a:p>
          <a:p>
            <a:r>
              <a:rPr lang="en-US" b="1" dirty="0"/>
              <a:t>I am a dummy copy. And I’ve been a dummy copy since my birth. </a:t>
            </a:r>
            <a:endParaRPr lang="en-US" dirty="0"/>
          </a:p>
          <a:p>
            <a:r>
              <a:rPr lang="en-US" dirty="0"/>
              <a:t>It took me a long time to realize what it means to be a dummy copy: you make no sense. You stand out now and then by being completely out of context.</a:t>
            </a:r>
          </a:p>
        </p:txBody>
      </p:sp>
      <p:sp>
        <p:nvSpPr>
          <p:cNvPr id="8" name="Raute 7">
            <a:extLst>
              <a:ext uri="{FF2B5EF4-FFF2-40B4-BE49-F238E27FC236}">
                <a16:creationId xmlns:a16="http://schemas.microsoft.com/office/drawing/2014/main" id="{3ABACC45-312D-001A-A1A9-E364F2158EB3}"/>
              </a:ext>
            </a:extLst>
          </p:cNvPr>
          <p:cNvSpPr/>
          <p:nvPr/>
        </p:nvSpPr>
        <p:spPr bwMode="gray">
          <a:xfrm rot="5400000">
            <a:off x="7468298" y="1912687"/>
            <a:ext cx="279739" cy="144016"/>
          </a:xfrm>
          <a:custGeom>
            <a:avLst/>
            <a:gdLst>
              <a:gd name="connsiteX0" fmla="*/ 0 w 1404156"/>
              <a:gd name="connsiteY0" fmla="*/ 702078 h 1404156"/>
              <a:gd name="connsiteX1" fmla="*/ 702078 w 1404156"/>
              <a:gd name="connsiteY1" fmla="*/ 0 h 1404156"/>
              <a:gd name="connsiteX2" fmla="*/ 1404156 w 1404156"/>
              <a:gd name="connsiteY2" fmla="*/ 702078 h 1404156"/>
              <a:gd name="connsiteX3" fmla="*/ 702078 w 1404156"/>
              <a:gd name="connsiteY3" fmla="*/ 1404156 h 1404156"/>
              <a:gd name="connsiteX4" fmla="*/ 0 w 1404156"/>
              <a:gd name="connsiteY4" fmla="*/ 702078 h 1404156"/>
              <a:gd name="connsiteX0" fmla="*/ 702078 w 1404156"/>
              <a:gd name="connsiteY0" fmla="*/ 1404156 h 1495596"/>
              <a:gd name="connsiteX1" fmla="*/ 0 w 1404156"/>
              <a:gd name="connsiteY1" fmla="*/ 702078 h 1495596"/>
              <a:gd name="connsiteX2" fmla="*/ 702078 w 1404156"/>
              <a:gd name="connsiteY2" fmla="*/ 0 h 1495596"/>
              <a:gd name="connsiteX3" fmla="*/ 1404156 w 1404156"/>
              <a:gd name="connsiteY3" fmla="*/ 702078 h 1495596"/>
              <a:gd name="connsiteX4" fmla="*/ 793518 w 1404156"/>
              <a:gd name="connsiteY4" fmla="*/ 1495596 h 1495596"/>
              <a:gd name="connsiteX0" fmla="*/ 0 w 1404156"/>
              <a:gd name="connsiteY0" fmla="*/ 702078 h 1495596"/>
              <a:gd name="connsiteX1" fmla="*/ 702078 w 1404156"/>
              <a:gd name="connsiteY1" fmla="*/ 0 h 1495596"/>
              <a:gd name="connsiteX2" fmla="*/ 1404156 w 1404156"/>
              <a:gd name="connsiteY2" fmla="*/ 702078 h 1495596"/>
              <a:gd name="connsiteX3" fmla="*/ 793518 w 1404156"/>
              <a:gd name="connsiteY3" fmla="*/ 1495596 h 1495596"/>
              <a:gd name="connsiteX0" fmla="*/ 0 w 1404156"/>
              <a:gd name="connsiteY0" fmla="*/ 702078 h 702078"/>
              <a:gd name="connsiteX1" fmla="*/ 702078 w 1404156"/>
              <a:gd name="connsiteY1" fmla="*/ 0 h 702078"/>
              <a:gd name="connsiteX2" fmla="*/ 1404156 w 1404156"/>
              <a:gd name="connsiteY2" fmla="*/ 702078 h 7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156" h="702078">
                <a:moveTo>
                  <a:pt x="0" y="702078"/>
                </a:moveTo>
                <a:lnTo>
                  <a:pt x="702078" y="0"/>
                </a:lnTo>
                <a:lnTo>
                  <a:pt x="1404156" y="70207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Raute 7">
            <a:extLst>
              <a:ext uri="{FF2B5EF4-FFF2-40B4-BE49-F238E27FC236}">
                <a16:creationId xmlns:a16="http://schemas.microsoft.com/office/drawing/2014/main" id="{74158449-42C6-7E3E-4302-D59687CEC475}"/>
              </a:ext>
            </a:extLst>
          </p:cNvPr>
          <p:cNvSpPr/>
          <p:nvPr/>
        </p:nvSpPr>
        <p:spPr bwMode="gray">
          <a:xfrm rot="5400000">
            <a:off x="11356731" y="1912688"/>
            <a:ext cx="279739" cy="144016"/>
          </a:xfrm>
          <a:custGeom>
            <a:avLst/>
            <a:gdLst>
              <a:gd name="connsiteX0" fmla="*/ 0 w 1404156"/>
              <a:gd name="connsiteY0" fmla="*/ 702078 h 1404156"/>
              <a:gd name="connsiteX1" fmla="*/ 702078 w 1404156"/>
              <a:gd name="connsiteY1" fmla="*/ 0 h 1404156"/>
              <a:gd name="connsiteX2" fmla="*/ 1404156 w 1404156"/>
              <a:gd name="connsiteY2" fmla="*/ 702078 h 1404156"/>
              <a:gd name="connsiteX3" fmla="*/ 702078 w 1404156"/>
              <a:gd name="connsiteY3" fmla="*/ 1404156 h 1404156"/>
              <a:gd name="connsiteX4" fmla="*/ 0 w 1404156"/>
              <a:gd name="connsiteY4" fmla="*/ 702078 h 1404156"/>
              <a:gd name="connsiteX0" fmla="*/ 702078 w 1404156"/>
              <a:gd name="connsiteY0" fmla="*/ 1404156 h 1495596"/>
              <a:gd name="connsiteX1" fmla="*/ 0 w 1404156"/>
              <a:gd name="connsiteY1" fmla="*/ 702078 h 1495596"/>
              <a:gd name="connsiteX2" fmla="*/ 702078 w 1404156"/>
              <a:gd name="connsiteY2" fmla="*/ 0 h 1495596"/>
              <a:gd name="connsiteX3" fmla="*/ 1404156 w 1404156"/>
              <a:gd name="connsiteY3" fmla="*/ 702078 h 1495596"/>
              <a:gd name="connsiteX4" fmla="*/ 793518 w 1404156"/>
              <a:gd name="connsiteY4" fmla="*/ 1495596 h 1495596"/>
              <a:gd name="connsiteX0" fmla="*/ 0 w 1404156"/>
              <a:gd name="connsiteY0" fmla="*/ 702078 h 1495596"/>
              <a:gd name="connsiteX1" fmla="*/ 702078 w 1404156"/>
              <a:gd name="connsiteY1" fmla="*/ 0 h 1495596"/>
              <a:gd name="connsiteX2" fmla="*/ 1404156 w 1404156"/>
              <a:gd name="connsiteY2" fmla="*/ 702078 h 1495596"/>
              <a:gd name="connsiteX3" fmla="*/ 793518 w 1404156"/>
              <a:gd name="connsiteY3" fmla="*/ 1495596 h 1495596"/>
              <a:gd name="connsiteX0" fmla="*/ 0 w 1404156"/>
              <a:gd name="connsiteY0" fmla="*/ 702078 h 702078"/>
              <a:gd name="connsiteX1" fmla="*/ 702078 w 1404156"/>
              <a:gd name="connsiteY1" fmla="*/ 0 h 702078"/>
              <a:gd name="connsiteX2" fmla="*/ 1404156 w 1404156"/>
              <a:gd name="connsiteY2" fmla="*/ 702078 h 7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156" h="702078">
                <a:moveTo>
                  <a:pt x="0" y="702078"/>
                </a:moveTo>
                <a:lnTo>
                  <a:pt x="702078" y="0"/>
                </a:lnTo>
                <a:lnTo>
                  <a:pt x="1404156" y="70207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Raute 7">
            <a:extLst>
              <a:ext uri="{FF2B5EF4-FFF2-40B4-BE49-F238E27FC236}">
                <a16:creationId xmlns:a16="http://schemas.microsoft.com/office/drawing/2014/main" id="{20F9AA7E-5FAB-C074-AA01-CCE912171F67}"/>
              </a:ext>
            </a:extLst>
          </p:cNvPr>
          <p:cNvSpPr/>
          <p:nvPr/>
        </p:nvSpPr>
        <p:spPr bwMode="gray">
          <a:xfrm rot="5400000">
            <a:off x="3579866" y="1912688"/>
            <a:ext cx="279739" cy="144016"/>
          </a:xfrm>
          <a:custGeom>
            <a:avLst/>
            <a:gdLst>
              <a:gd name="connsiteX0" fmla="*/ 0 w 1404156"/>
              <a:gd name="connsiteY0" fmla="*/ 702078 h 1404156"/>
              <a:gd name="connsiteX1" fmla="*/ 702078 w 1404156"/>
              <a:gd name="connsiteY1" fmla="*/ 0 h 1404156"/>
              <a:gd name="connsiteX2" fmla="*/ 1404156 w 1404156"/>
              <a:gd name="connsiteY2" fmla="*/ 702078 h 1404156"/>
              <a:gd name="connsiteX3" fmla="*/ 702078 w 1404156"/>
              <a:gd name="connsiteY3" fmla="*/ 1404156 h 1404156"/>
              <a:gd name="connsiteX4" fmla="*/ 0 w 1404156"/>
              <a:gd name="connsiteY4" fmla="*/ 702078 h 1404156"/>
              <a:gd name="connsiteX0" fmla="*/ 702078 w 1404156"/>
              <a:gd name="connsiteY0" fmla="*/ 1404156 h 1495596"/>
              <a:gd name="connsiteX1" fmla="*/ 0 w 1404156"/>
              <a:gd name="connsiteY1" fmla="*/ 702078 h 1495596"/>
              <a:gd name="connsiteX2" fmla="*/ 702078 w 1404156"/>
              <a:gd name="connsiteY2" fmla="*/ 0 h 1495596"/>
              <a:gd name="connsiteX3" fmla="*/ 1404156 w 1404156"/>
              <a:gd name="connsiteY3" fmla="*/ 702078 h 1495596"/>
              <a:gd name="connsiteX4" fmla="*/ 793518 w 1404156"/>
              <a:gd name="connsiteY4" fmla="*/ 1495596 h 1495596"/>
              <a:gd name="connsiteX0" fmla="*/ 0 w 1404156"/>
              <a:gd name="connsiteY0" fmla="*/ 702078 h 1495596"/>
              <a:gd name="connsiteX1" fmla="*/ 702078 w 1404156"/>
              <a:gd name="connsiteY1" fmla="*/ 0 h 1495596"/>
              <a:gd name="connsiteX2" fmla="*/ 1404156 w 1404156"/>
              <a:gd name="connsiteY2" fmla="*/ 702078 h 1495596"/>
              <a:gd name="connsiteX3" fmla="*/ 793518 w 1404156"/>
              <a:gd name="connsiteY3" fmla="*/ 1495596 h 1495596"/>
              <a:gd name="connsiteX0" fmla="*/ 0 w 1404156"/>
              <a:gd name="connsiteY0" fmla="*/ 702078 h 702078"/>
              <a:gd name="connsiteX1" fmla="*/ 702078 w 1404156"/>
              <a:gd name="connsiteY1" fmla="*/ 0 h 702078"/>
              <a:gd name="connsiteX2" fmla="*/ 1404156 w 1404156"/>
              <a:gd name="connsiteY2" fmla="*/ 702078 h 7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156" h="702078">
                <a:moveTo>
                  <a:pt x="0" y="702078"/>
                </a:moveTo>
                <a:lnTo>
                  <a:pt x="702078" y="0"/>
                </a:lnTo>
                <a:lnTo>
                  <a:pt x="1404156" y="70207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95649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93C07-6E66-B942-EB2E-3C239E023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79CCF0-BFD6-E72F-9ABC-46D7768CD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D066ABD7-B93C-435A-01F8-04DC8E0C4C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4B6D1D8E-F9F0-E0C6-BEF9-AF6E4F8C7E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29</a:t>
            </a:fld>
            <a:endParaRPr lang="en-US" noProof="1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DFD5B210-BA17-94D0-E9C7-32934769441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B911EEB-4C19-4D66-B40F-16510C979AD8}" type="datetime3">
              <a:rPr lang="de-DE" noProof="1" smtClean="0"/>
              <a:t>06/05/25</a:t>
            </a:fld>
            <a:endParaRPr lang="en-US" noProof="1"/>
          </a:p>
        </p:txBody>
      </p:sp>
      <p:sp>
        <p:nvSpPr>
          <p:cNvPr id="32" name="Textplatzhalter 22">
            <a:extLst>
              <a:ext uri="{FF2B5EF4-FFF2-40B4-BE49-F238E27FC236}">
                <a16:creationId xmlns:a16="http://schemas.microsoft.com/office/drawing/2014/main" id="{BC8860F1-DBD7-E60F-8B63-751B28EE04D6}"/>
              </a:ext>
            </a:extLst>
          </p:cNvPr>
          <p:cNvSpPr txBox="1">
            <a:spLocks/>
          </p:cNvSpPr>
          <p:nvPr/>
        </p:nvSpPr>
        <p:spPr bwMode="gray">
          <a:xfrm>
            <a:off x="372505" y="1592263"/>
            <a:ext cx="2700338" cy="4681537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288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Step 1</a:t>
            </a:r>
          </a:p>
          <a:p>
            <a:endParaRPr lang="en-US" b="1" dirty="0"/>
          </a:p>
          <a:p>
            <a:r>
              <a:rPr lang="en-US" b="1" dirty="0"/>
              <a:t>I am a dummy copy. </a:t>
            </a:r>
          </a:p>
          <a:p>
            <a:r>
              <a:rPr lang="en-US" dirty="0"/>
              <a:t>It took me a long time to realize what it means to be a dummy copy: you make no sense. You stand out now and then by being completely out of context.</a:t>
            </a:r>
          </a:p>
        </p:txBody>
      </p:sp>
      <p:sp>
        <p:nvSpPr>
          <p:cNvPr id="6" name="Textplatzhalter 22">
            <a:extLst>
              <a:ext uri="{FF2B5EF4-FFF2-40B4-BE49-F238E27FC236}">
                <a16:creationId xmlns:a16="http://schemas.microsoft.com/office/drawing/2014/main" id="{09D62080-FB31-9B5B-6576-373EC0B146B9}"/>
              </a:ext>
            </a:extLst>
          </p:cNvPr>
          <p:cNvSpPr txBox="1">
            <a:spLocks/>
          </p:cNvSpPr>
          <p:nvPr/>
        </p:nvSpPr>
        <p:spPr bwMode="gray">
          <a:xfrm>
            <a:off x="3289469" y="1592263"/>
            <a:ext cx="2700338" cy="4681537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288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Step 2</a:t>
            </a:r>
          </a:p>
          <a:p>
            <a:endParaRPr lang="en-US" b="1" dirty="0"/>
          </a:p>
          <a:p>
            <a:r>
              <a:rPr lang="en-US" b="1" dirty="0"/>
              <a:t>I am a dummy copy. </a:t>
            </a:r>
          </a:p>
          <a:p>
            <a:r>
              <a:rPr lang="en-US" dirty="0"/>
              <a:t>It took me a long time to realize what it means to be a dummy copy: you make no sense. You stand out now and then by being completely out of context.</a:t>
            </a:r>
          </a:p>
        </p:txBody>
      </p:sp>
      <p:sp>
        <p:nvSpPr>
          <p:cNvPr id="7" name="Textplatzhalter 22">
            <a:extLst>
              <a:ext uri="{FF2B5EF4-FFF2-40B4-BE49-F238E27FC236}">
                <a16:creationId xmlns:a16="http://schemas.microsoft.com/office/drawing/2014/main" id="{13EC6D2C-C2CC-C95A-6964-CD022FDA1800}"/>
              </a:ext>
            </a:extLst>
          </p:cNvPr>
          <p:cNvSpPr txBox="1">
            <a:spLocks/>
          </p:cNvSpPr>
          <p:nvPr/>
        </p:nvSpPr>
        <p:spPr bwMode="gray">
          <a:xfrm>
            <a:off x="6206433" y="1592263"/>
            <a:ext cx="2700338" cy="4681537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288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Step 3</a:t>
            </a:r>
          </a:p>
          <a:p>
            <a:endParaRPr lang="en-US" b="1" dirty="0"/>
          </a:p>
          <a:p>
            <a:r>
              <a:rPr lang="en-US" b="1" dirty="0"/>
              <a:t>I am a dummy copy. </a:t>
            </a:r>
          </a:p>
          <a:p>
            <a:r>
              <a:rPr lang="en-US" dirty="0"/>
              <a:t>It took me a long time to realize what it means to be a dummy copy: you make no sense. You stand out now and then by being completely out of context.</a:t>
            </a:r>
          </a:p>
        </p:txBody>
      </p:sp>
      <p:sp>
        <p:nvSpPr>
          <p:cNvPr id="8" name="Raute 7">
            <a:extLst>
              <a:ext uri="{FF2B5EF4-FFF2-40B4-BE49-F238E27FC236}">
                <a16:creationId xmlns:a16="http://schemas.microsoft.com/office/drawing/2014/main" id="{4D7B809D-5BF5-19EF-6C41-F37689177410}"/>
              </a:ext>
            </a:extLst>
          </p:cNvPr>
          <p:cNvSpPr/>
          <p:nvPr/>
        </p:nvSpPr>
        <p:spPr bwMode="gray">
          <a:xfrm rot="5400000">
            <a:off x="5533458" y="1912687"/>
            <a:ext cx="279739" cy="144016"/>
          </a:xfrm>
          <a:custGeom>
            <a:avLst/>
            <a:gdLst>
              <a:gd name="connsiteX0" fmla="*/ 0 w 1404156"/>
              <a:gd name="connsiteY0" fmla="*/ 702078 h 1404156"/>
              <a:gd name="connsiteX1" fmla="*/ 702078 w 1404156"/>
              <a:gd name="connsiteY1" fmla="*/ 0 h 1404156"/>
              <a:gd name="connsiteX2" fmla="*/ 1404156 w 1404156"/>
              <a:gd name="connsiteY2" fmla="*/ 702078 h 1404156"/>
              <a:gd name="connsiteX3" fmla="*/ 702078 w 1404156"/>
              <a:gd name="connsiteY3" fmla="*/ 1404156 h 1404156"/>
              <a:gd name="connsiteX4" fmla="*/ 0 w 1404156"/>
              <a:gd name="connsiteY4" fmla="*/ 702078 h 1404156"/>
              <a:gd name="connsiteX0" fmla="*/ 702078 w 1404156"/>
              <a:gd name="connsiteY0" fmla="*/ 1404156 h 1495596"/>
              <a:gd name="connsiteX1" fmla="*/ 0 w 1404156"/>
              <a:gd name="connsiteY1" fmla="*/ 702078 h 1495596"/>
              <a:gd name="connsiteX2" fmla="*/ 702078 w 1404156"/>
              <a:gd name="connsiteY2" fmla="*/ 0 h 1495596"/>
              <a:gd name="connsiteX3" fmla="*/ 1404156 w 1404156"/>
              <a:gd name="connsiteY3" fmla="*/ 702078 h 1495596"/>
              <a:gd name="connsiteX4" fmla="*/ 793518 w 1404156"/>
              <a:gd name="connsiteY4" fmla="*/ 1495596 h 1495596"/>
              <a:gd name="connsiteX0" fmla="*/ 0 w 1404156"/>
              <a:gd name="connsiteY0" fmla="*/ 702078 h 1495596"/>
              <a:gd name="connsiteX1" fmla="*/ 702078 w 1404156"/>
              <a:gd name="connsiteY1" fmla="*/ 0 h 1495596"/>
              <a:gd name="connsiteX2" fmla="*/ 1404156 w 1404156"/>
              <a:gd name="connsiteY2" fmla="*/ 702078 h 1495596"/>
              <a:gd name="connsiteX3" fmla="*/ 793518 w 1404156"/>
              <a:gd name="connsiteY3" fmla="*/ 1495596 h 1495596"/>
              <a:gd name="connsiteX0" fmla="*/ 0 w 1404156"/>
              <a:gd name="connsiteY0" fmla="*/ 702078 h 702078"/>
              <a:gd name="connsiteX1" fmla="*/ 702078 w 1404156"/>
              <a:gd name="connsiteY1" fmla="*/ 0 h 702078"/>
              <a:gd name="connsiteX2" fmla="*/ 1404156 w 1404156"/>
              <a:gd name="connsiteY2" fmla="*/ 702078 h 7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156" h="702078">
                <a:moveTo>
                  <a:pt x="0" y="702078"/>
                </a:moveTo>
                <a:lnTo>
                  <a:pt x="702078" y="0"/>
                </a:lnTo>
                <a:lnTo>
                  <a:pt x="1404156" y="70207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Raute 7">
            <a:extLst>
              <a:ext uri="{FF2B5EF4-FFF2-40B4-BE49-F238E27FC236}">
                <a16:creationId xmlns:a16="http://schemas.microsoft.com/office/drawing/2014/main" id="{5DF15F4D-0A24-A1D0-4FAC-BFDC03759A8F}"/>
              </a:ext>
            </a:extLst>
          </p:cNvPr>
          <p:cNvSpPr/>
          <p:nvPr/>
        </p:nvSpPr>
        <p:spPr bwMode="gray">
          <a:xfrm rot="5400000">
            <a:off x="8440493" y="1912688"/>
            <a:ext cx="279739" cy="144016"/>
          </a:xfrm>
          <a:custGeom>
            <a:avLst/>
            <a:gdLst>
              <a:gd name="connsiteX0" fmla="*/ 0 w 1404156"/>
              <a:gd name="connsiteY0" fmla="*/ 702078 h 1404156"/>
              <a:gd name="connsiteX1" fmla="*/ 702078 w 1404156"/>
              <a:gd name="connsiteY1" fmla="*/ 0 h 1404156"/>
              <a:gd name="connsiteX2" fmla="*/ 1404156 w 1404156"/>
              <a:gd name="connsiteY2" fmla="*/ 702078 h 1404156"/>
              <a:gd name="connsiteX3" fmla="*/ 702078 w 1404156"/>
              <a:gd name="connsiteY3" fmla="*/ 1404156 h 1404156"/>
              <a:gd name="connsiteX4" fmla="*/ 0 w 1404156"/>
              <a:gd name="connsiteY4" fmla="*/ 702078 h 1404156"/>
              <a:gd name="connsiteX0" fmla="*/ 702078 w 1404156"/>
              <a:gd name="connsiteY0" fmla="*/ 1404156 h 1495596"/>
              <a:gd name="connsiteX1" fmla="*/ 0 w 1404156"/>
              <a:gd name="connsiteY1" fmla="*/ 702078 h 1495596"/>
              <a:gd name="connsiteX2" fmla="*/ 702078 w 1404156"/>
              <a:gd name="connsiteY2" fmla="*/ 0 h 1495596"/>
              <a:gd name="connsiteX3" fmla="*/ 1404156 w 1404156"/>
              <a:gd name="connsiteY3" fmla="*/ 702078 h 1495596"/>
              <a:gd name="connsiteX4" fmla="*/ 793518 w 1404156"/>
              <a:gd name="connsiteY4" fmla="*/ 1495596 h 1495596"/>
              <a:gd name="connsiteX0" fmla="*/ 0 w 1404156"/>
              <a:gd name="connsiteY0" fmla="*/ 702078 h 1495596"/>
              <a:gd name="connsiteX1" fmla="*/ 702078 w 1404156"/>
              <a:gd name="connsiteY1" fmla="*/ 0 h 1495596"/>
              <a:gd name="connsiteX2" fmla="*/ 1404156 w 1404156"/>
              <a:gd name="connsiteY2" fmla="*/ 702078 h 1495596"/>
              <a:gd name="connsiteX3" fmla="*/ 793518 w 1404156"/>
              <a:gd name="connsiteY3" fmla="*/ 1495596 h 1495596"/>
              <a:gd name="connsiteX0" fmla="*/ 0 w 1404156"/>
              <a:gd name="connsiteY0" fmla="*/ 702078 h 702078"/>
              <a:gd name="connsiteX1" fmla="*/ 702078 w 1404156"/>
              <a:gd name="connsiteY1" fmla="*/ 0 h 702078"/>
              <a:gd name="connsiteX2" fmla="*/ 1404156 w 1404156"/>
              <a:gd name="connsiteY2" fmla="*/ 702078 h 7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156" h="702078">
                <a:moveTo>
                  <a:pt x="0" y="702078"/>
                </a:moveTo>
                <a:lnTo>
                  <a:pt x="702078" y="0"/>
                </a:lnTo>
                <a:lnTo>
                  <a:pt x="1404156" y="70207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Raute 7">
            <a:extLst>
              <a:ext uri="{FF2B5EF4-FFF2-40B4-BE49-F238E27FC236}">
                <a16:creationId xmlns:a16="http://schemas.microsoft.com/office/drawing/2014/main" id="{7A7131E9-AB22-495F-E41C-04769C769F9F}"/>
              </a:ext>
            </a:extLst>
          </p:cNvPr>
          <p:cNvSpPr/>
          <p:nvPr/>
        </p:nvSpPr>
        <p:spPr bwMode="gray">
          <a:xfrm rot="5400000">
            <a:off x="2609346" y="1912688"/>
            <a:ext cx="279739" cy="144016"/>
          </a:xfrm>
          <a:custGeom>
            <a:avLst/>
            <a:gdLst>
              <a:gd name="connsiteX0" fmla="*/ 0 w 1404156"/>
              <a:gd name="connsiteY0" fmla="*/ 702078 h 1404156"/>
              <a:gd name="connsiteX1" fmla="*/ 702078 w 1404156"/>
              <a:gd name="connsiteY1" fmla="*/ 0 h 1404156"/>
              <a:gd name="connsiteX2" fmla="*/ 1404156 w 1404156"/>
              <a:gd name="connsiteY2" fmla="*/ 702078 h 1404156"/>
              <a:gd name="connsiteX3" fmla="*/ 702078 w 1404156"/>
              <a:gd name="connsiteY3" fmla="*/ 1404156 h 1404156"/>
              <a:gd name="connsiteX4" fmla="*/ 0 w 1404156"/>
              <a:gd name="connsiteY4" fmla="*/ 702078 h 1404156"/>
              <a:gd name="connsiteX0" fmla="*/ 702078 w 1404156"/>
              <a:gd name="connsiteY0" fmla="*/ 1404156 h 1495596"/>
              <a:gd name="connsiteX1" fmla="*/ 0 w 1404156"/>
              <a:gd name="connsiteY1" fmla="*/ 702078 h 1495596"/>
              <a:gd name="connsiteX2" fmla="*/ 702078 w 1404156"/>
              <a:gd name="connsiteY2" fmla="*/ 0 h 1495596"/>
              <a:gd name="connsiteX3" fmla="*/ 1404156 w 1404156"/>
              <a:gd name="connsiteY3" fmla="*/ 702078 h 1495596"/>
              <a:gd name="connsiteX4" fmla="*/ 793518 w 1404156"/>
              <a:gd name="connsiteY4" fmla="*/ 1495596 h 1495596"/>
              <a:gd name="connsiteX0" fmla="*/ 0 w 1404156"/>
              <a:gd name="connsiteY0" fmla="*/ 702078 h 1495596"/>
              <a:gd name="connsiteX1" fmla="*/ 702078 w 1404156"/>
              <a:gd name="connsiteY1" fmla="*/ 0 h 1495596"/>
              <a:gd name="connsiteX2" fmla="*/ 1404156 w 1404156"/>
              <a:gd name="connsiteY2" fmla="*/ 702078 h 1495596"/>
              <a:gd name="connsiteX3" fmla="*/ 793518 w 1404156"/>
              <a:gd name="connsiteY3" fmla="*/ 1495596 h 1495596"/>
              <a:gd name="connsiteX0" fmla="*/ 0 w 1404156"/>
              <a:gd name="connsiteY0" fmla="*/ 702078 h 702078"/>
              <a:gd name="connsiteX1" fmla="*/ 702078 w 1404156"/>
              <a:gd name="connsiteY1" fmla="*/ 0 h 702078"/>
              <a:gd name="connsiteX2" fmla="*/ 1404156 w 1404156"/>
              <a:gd name="connsiteY2" fmla="*/ 702078 h 7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156" h="702078">
                <a:moveTo>
                  <a:pt x="0" y="702078"/>
                </a:moveTo>
                <a:lnTo>
                  <a:pt x="702078" y="0"/>
                </a:lnTo>
                <a:lnTo>
                  <a:pt x="1404156" y="70207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Textplatzhalter 22">
            <a:extLst>
              <a:ext uri="{FF2B5EF4-FFF2-40B4-BE49-F238E27FC236}">
                <a16:creationId xmlns:a16="http://schemas.microsoft.com/office/drawing/2014/main" id="{934998F2-6043-0D39-49FD-9C5E10FDA3B9}"/>
              </a:ext>
            </a:extLst>
          </p:cNvPr>
          <p:cNvSpPr txBox="1">
            <a:spLocks/>
          </p:cNvSpPr>
          <p:nvPr/>
        </p:nvSpPr>
        <p:spPr bwMode="gray">
          <a:xfrm>
            <a:off x="9123398" y="1592263"/>
            <a:ext cx="2700338" cy="4681537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288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Step 4</a:t>
            </a:r>
          </a:p>
          <a:p>
            <a:endParaRPr lang="en-US" b="1" dirty="0"/>
          </a:p>
          <a:p>
            <a:r>
              <a:rPr lang="en-US" b="1" dirty="0"/>
              <a:t>I am a dummy copy. </a:t>
            </a:r>
          </a:p>
          <a:p>
            <a:r>
              <a:rPr lang="en-US" dirty="0"/>
              <a:t>It took me a long time to realize what it means to be a dummy copy: you make no sense. You stand out now and then by being completely out of context.</a:t>
            </a:r>
          </a:p>
        </p:txBody>
      </p:sp>
      <p:sp>
        <p:nvSpPr>
          <p:cNvPr id="12" name="Raute 7">
            <a:extLst>
              <a:ext uri="{FF2B5EF4-FFF2-40B4-BE49-F238E27FC236}">
                <a16:creationId xmlns:a16="http://schemas.microsoft.com/office/drawing/2014/main" id="{59C52BA5-F495-786D-11F4-5910EF5F26C8}"/>
              </a:ext>
            </a:extLst>
          </p:cNvPr>
          <p:cNvSpPr/>
          <p:nvPr/>
        </p:nvSpPr>
        <p:spPr bwMode="gray">
          <a:xfrm rot="5400000">
            <a:off x="11359941" y="1912688"/>
            <a:ext cx="279739" cy="144016"/>
          </a:xfrm>
          <a:custGeom>
            <a:avLst/>
            <a:gdLst>
              <a:gd name="connsiteX0" fmla="*/ 0 w 1404156"/>
              <a:gd name="connsiteY0" fmla="*/ 702078 h 1404156"/>
              <a:gd name="connsiteX1" fmla="*/ 702078 w 1404156"/>
              <a:gd name="connsiteY1" fmla="*/ 0 h 1404156"/>
              <a:gd name="connsiteX2" fmla="*/ 1404156 w 1404156"/>
              <a:gd name="connsiteY2" fmla="*/ 702078 h 1404156"/>
              <a:gd name="connsiteX3" fmla="*/ 702078 w 1404156"/>
              <a:gd name="connsiteY3" fmla="*/ 1404156 h 1404156"/>
              <a:gd name="connsiteX4" fmla="*/ 0 w 1404156"/>
              <a:gd name="connsiteY4" fmla="*/ 702078 h 1404156"/>
              <a:gd name="connsiteX0" fmla="*/ 702078 w 1404156"/>
              <a:gd name="connsiteY0" fmla="*/ 1404156 h 1495596"/>
              <a:gd name="connsiteX1" fmla="*/ 0 w 1404156"/>
              <a:gd name="connsiteY1" fmla="*/ 702078 h 1495596"/>
              <a:gd name="connsiteX2" fmla="*/ 702078 w 1404156"/>
              <a:gd name="connsiteY2" fmla="*/ 0 h 1495596"/>
              <a:gd name="connsiteX3" fmla="*/ 1404156 w 1404156"/>
              <a:gd name="connsiteY3" fmla="*/ 702078 h 1495596"/>
              <a:gd name="connsiteX4" fmla="*/ 793518 w 1404156"/>
              <a:gd name="connsiteY4" fmla="*/ 1495596 h 1495596"/>
              <a:gd name="connsiteX0" fmla="*/ 0 w 1404156"/>
              <a:gd name="connsiteY0" fmla="*/ 702078 h 1495596"/>
              <a:gd name="connsiteX1" fmla="*/ 702078 w 1404156"/>
              <a:gd name="connsiteY1" fmla="*/ 0 h 1495596"/>
              <a:gd name="connsiteX2" fmla="*/ 1404156 w 1404156"/>
              <a:gd name="connsiteY2" fmla="*/ 702078 h 1495596"/>
              <a:gd name="connsiteX3" fmla="*/ 793518 w 1404156"/>
              <a:gd name="connsiteY3" fmla="*/ 1495596 h 1495596"/>
              <a:gd name="connsiteX0" fmla="*/ 0 w 1404156"/>
              <a:gd name="connsiteY0" fmla="*/ 702078 h 702078"/>
              <a:gd name="connsiteX1" fmla="*/ 702078 w 1404156"/>
              <a:gd name="connsiteY1" fmla="*/ 0 h 702078"/>
              <a:gd name="connsiteX2" fmla="*/ 1404156 w 1404156"/>
              <a:gd name="connsiteY2" fmla="*/ 702078 h 7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156" h="702078">
                <a:moveTo>
                  <a:pt x="0" y="702078"/>
                </a:moveTo>
                <a:lnTo>
                  <a:pt x="702078" y="0"/>
                </a:lnTo>
                <a:lnTo>
                  <a:pt x="1404156" y="70207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1005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1">
            <a:extLst>
              <a:ext uri="{FF2B5EF4-FFF2-40B4-BE49-F238E27FC236}">
                <a16:creationId xmlns:a16="http://schemas.microsoft.com/office/drawing/2014/main" id="{35A133DC-8528-411B-9D91-0ED8175D4F0C}"/>
              </a:ext>
            </a:extLst>
          </p:cNvPr>
          <p:cNvSpPr txBox="1">
            <a:spLocks/>
          </p:cNvSpPr>
          <p:nvPr/>
        </p:nvSpPr>
        <p:spPr bwMode="gray">
          <a:xfrm>
            <a:off x="371476" y="1592796"/>
            <a:ext cx="3671888" cy="394495"/>
          </a:xfrm>
          <a:prstGeom prst="rect">
            <a:avLst/>
          </a:prstGeom>
        </p:spPr>
        <p:txBody>
          <a:bodyPr lIns="0" tIns="0" rIns="0" bIns="0"/>
          <a:lstStyle>
            <a:lvl1pPr algn="l" defTabSz="91434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500" b="0" kern="120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/>
              <a:t>Highlight Boxes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A5BAA364-A813-C6A2-E3B2-344A71F7E1B0}"/>
              </a:ext>
            </a:extLst>
          </p:cNvPr>
          <p:cNvSpPr txBox="1">
            <a:spLocks/>
          </p:cNvSpPr>
          <p:nvPr/>
        </p:nvSpPr>
        <p:spPr bwMode="gray">
          <a:xfrm>
            <a:off x="4259796" y="1592796"/>
            <a:ext cx="1726592" cy="394495"/>
          </a:xfrm>
          <a:prstGeom prst="rect">
            <a:avLst/>
          </a:prstGeom>
        </p:spPr>
        <p:txBody>
          <a:bodyPr lIns="0" tIns="0" rIns="0" bIns="0"/>
          <a:lstStyle>
            <a:lvl1pPr algn="l" defTabSz="91434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500" b="0" kern="120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/>
              <a:t>Lines</a:t>
            </a:r>
          </a:p>
        </p:txBody>
      </p:sp>
      <p:sp>
        <p:nvSpPr>
          <p:cNvPr id="31" name="Titel 1">
            <a:extLst>
              <a:ext uri="{FF2B5EF4-FFF2-40B4-BE49-F238E27FC236}">
                <a16:creationId xmlns:a16="http://schemas.microsoft.com/office/drawing/2014/main" id="{7BA66DD6-DF3F-2405-4F3C-5AF4EE81DBB7}"/>
              </a:ext>
            </a:extLst>
          </p:cNvPr>
          <p:cNvSpPr txBox="1">
            <a:spLocks/>
          </p:cNvSpPr>
          <p:nvPr/>
        </p:nvSpPr>
        <p:spPr bwMode="gray">
          <a:xfrm>
            <a:off x="6204012" y="1592796"/>
            <a:ext cx="1726592" cy="394495"/>
          </a:xfrm>
          <a:prstGeom prst="rect">
            <a:avLst/>
          </a:prstGeom>
        </p:spPr>
        <p:txBody>
          <a:bodyPr lIns="0" tIns="0" rIns="0" bIns="0"/>
          <a:lstStyle>
            <a:lvl1pPr algn="l" defTabSz="91434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500" b="0" kern="120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/>
              <a:t>Text box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57E6BC75-B6F5-2582-0E44-E54853E90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Elements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3" name="Datumsplatzhalter 32">
            <a:extLst>
              <a:ext uri="{FF2B5EF4-FFF2-40B4-BE49-F238E27FC236}">
                <a16:creationId xmlns:a16="http://schemas.microsoft.com/office/drawing/2014/main" id="{A5376935-2F87-057B-0275-1A48EC9B25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4CD1C0-BEE4-4363-A7C9-9D40BDB7BC9E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34" name="Fußzeilenplatzhalter 33">
            <a:extLst>
              <a:ext uri="{FF2B5EF4-FFF2-40B4-BE49-F238E27FC236}">
                <a16:creationId xmlns:a16="http://schemas.microsoft.com/office/drawing/2014/main" id="{19B203DA-11DF-37AE-AF45-500B4CEC02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Name - Title of Presentation</a:t>
            </a:r>
          </a:p>
        </p:txBody>
      </p:sp>
      <p:sp>
        <p:nvSpPr>
          <p:cNvPr id="35" name="Foliennummernplatzhalter 34">
            <a:extLst>
              <a:ext uri="{FF2B5EF4-FFF2-40B4-BE49-F238E27FC236}">
                <a16:creationId xmlns:a16="http://schemas.microsoft.com/office/drawing/2014/main" id="{99B68324-FA69-0E85-92C8-72E0B60FB5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8098E8B-77CD-3F2F-CBDD-7D71E28C7949}"/>
              </a:ext>
            </a:extLst>
          </p:cNvPr>
          <p:cNvSpPr>
            <a:spLocks/>
          </p:cNvSpPr>
          <p:nvPr/>
        </p:nvSpPr>
        <p:spPr bwMode="gray">
          <a:xfrm>
            <a:off x="371475" y="2000581"/>
            <a:ext cx="1728788" cy="600327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Highlight Box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50202F1-A9F4-2EC9-DC6E-608F5B1537C2}"/>
              </a:ext>
            </a:extLst>
          </p:cNvPr>
          <p:cNvSpPr>
            <a:spLocks/>
          </p:cNvSpPr>
          <p:nvPr/>
        </p:nvSpPr>
        <p:spPr bwMode="gray">
          <a:xfrm>
            <a:off x="372573" y="2816672"/>
            <a:ext cx="1726592" cy="60032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Standard Box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CE86033-060B-CBA9-4B60-F6F2D5D7ED3B}"/>
              </a:ext>
            </a:extLst>
          </p:cNvPr>
          <p:cNvSpPr>
            <a:spLocks/>
          </p:cNvSpPr>
          <p:nvPr/>
        </p:nvSpPr>
        <p:spPr bwMode="gray">
          <a:xfrm>
            <a:off x="372573" y="3632763"/>
            <a:ext cx="1726592" cy="600327"/>
          </a:xfrm>
          <a:prstGeom prst="rect">
            <a:avLst/>
          </a:prstGeom>
          <a:solidFill>
            <a:schemeClr val="bg2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Highlight Box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B1ED349-0727-195F-FB21-3221B22F59DA}"/>
              </a:ext>
            </a:extLst>
          </p:cNvPr>
          <p:cNvSpPr>
            <a:spLocks/>
          </p:cNvSpPr>
          <p:nvPr/>
        </p:nvSpPr>
        <p:spPr bwMode="gray">
          <a:xfrm>
            <a:off x="371475" y="4448853"/>
            <a:ext cx="1727200" cy="600327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Highlight Box</a:t>
            </a: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954CCBF0-A8BD-F5F4-01C5-F6762DEDEA0D}"/>
              </a:ext>
            </a:extLst>
          </p:cNvPr>
          <p:cNvCxnSpPr>
            <a:cxnSpLocks/>
          </p:cNvCxnSpPr>
          <p:nvPr/>
        </p:nvCxnSpPr>
        <p:spPr bwMode="gray">
          <a:xfrm>
            <a:off x="4259796" y="2000581"/>
            <a:ext cx="172659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C10973FE-657B-959C-A3B8-79CBF062C299}"/>
              </a:ext>
            </a:extLst>
          </p:cNvPr>
          <p:cNvCxnSpPr>
            <a:cxnSpLocks/>
          </p:cNvCxnSpPr>
          <p:nvPr/>
        </p:nvCxnSpPr>
        <p:spPr bwMode="gray">
          <a:xfrm>
            <a:off x="4259796" y="2638441"/>
            <a:ext cx="1726592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30CB37DC-4347-9AE1-9B0A-0DEDBEDA83F0}"/>
              </a:ext>
            </a:extLst>
          </p:cNvPr>
          <p:cNvCxnSpPr>
            <a:cxnSpLocks/>
          </p:cNvCxnSpPr>
          <p:nvPr/>
        </p:nvCxnSpPr>
        <p:spPr bwMode="gray">
          <a:xfrm>
            <a:off x="4259796" y="2957371"/>
            <a:ext cx="1726592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A7CB06E8-F743-9E71-7BA4-AD5DDE80C9A8}"/>
              </a:ext>
            </a:extLst>
          </p:cNvPr>
          <p:cNvCxnSpPr>
            <a:cxnSpLocks/>
          </p:cNvCxnSpPr>
          <p:nvPr/>
        </p:nvCxnSpPr>
        <p:spPr bwMode="gray">
          <a:xfrm>
            <a:off x="4259796" y="2319511"/>
            <a:ext cx="172659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3608A401-601F-613D-48F4-0571FC10DE71}"/>
              </a:ext>
            </a:extLst>
          </p:cNvPr>
          <p:cNvCxnSpPr/>
          <p:nvPr/>
        </p:nvCxnSpPr>
        <p:spPr bwMode="gray">
          <a:xfrm>
            <a:off x="4259492" y="3276301"/>
            <a:ext cx="172720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53A7439C-25B7-2C59-667B-621AEC17E4B3}"/>
              </a:ext>
            </a:extLst>
          </p:cNvPr>
          <p:cNvCxnSpPr/>
          <p:nvPr/>
        </p:nvCxnSpPr>
        <p:spPr bwMode="gray">
          <a:xfrm>
            <a:off x="4259492" y="3914161"/>
            <a:ext cx="1727200" cy="0"/>
          </a:xfrm>
          <a:prstGeom prst="line">
            <a:avLst/>
          </a:prstGeom>
          <a:ln w="9525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8B61960-5CE3-A760-6034-264CD3DE2147}"/>
              </a:ext>
            </a:extLst>
          </p:cNvPr>
          <p:cNvCxnSpPr/>
          <p:nvPr/>
        </p:nvCxnSpPr>
        <p:spPr bwMode="gray">
          <a:xfrm>
            <a:off x="4259492" y="4233090"/>
            <a:ext cx="1727200" cy="0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6B8EDAC4-6CF2-5FD9-E474-B065370A51E5}"/>
              </a:ext>
            </a:extLst>
          </p:cNvPr>
          <p:cNvCxnSpPr/>
          <p:nvPr/>
        </p:nvCxnSpPr>
        <p:spPr bwMode="gray">
          <a:xfrm>
            <a:off x="4259492" y="3595231"/>
            <a:ext cx="1727200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>
            <a:extLst>
              <a:ext uri="{FF2B5EF4-FFF2-40B4-BE49-F238E27FC236}">
                <a16:creationId xmlns:a16="http://schemas.microsoft.com/office/drawing/2014/main" id="{8A082AD6-FF07-3172-968D-935BC1E65C24}"/>
              </a:ext>
            </a:extLst>
          </p:cNvPr>
          <p:cNvSpPr>
            <a:spLocks/>
          </p:cNvSpPr>
          <p:nvPr/>
        </p:nvSpPr>
        <p:spPr bwMode="gray">
          <a:xfrm>
            <a:off x="2315580" y="2000581"/>
            <a:ext cx="1728788" cy="60032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Highlight Box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D310A492-9D45-A85C-3D67-2CD6E47CE7EE}"/>
              </a:ext>
            </a:extLst>
          </p:cNvPr>
          <p:cNvSpPr>
            <a:spLocks/>
          </p:cNvSpPr>
          <p:nvPr/>
        </p:nvSpPr>
        <p:spPr bwMode="gray">
          <a:xfrm>
            <a:off x="2316678" y="2816672"/>
            <a:ext cx="1726592" cy="60032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Standard Box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E90800C3-36F2-A5E8-9D6A-5966FD781716}"/>
              </a:ext>
            </a:extLst>
          </p:cNvPr>
          <p:cNvSpPr>
            <a:spLocks/>
          </p:cNvSpPr>
          <p:nvPr/>
        </p:nvSpPr>
        <p:spPr bwMode="gray">
          <a:xfrm>
            <a:off x="2316678" y="3632763"/>
            <a:ext cx="1726592" cy="60032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Highlight Box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AB058A7-5906-CFED-F430-E1A537351151}"/>
              </a:ext>
            </a:extLst>
          </p:cNvPr>
          <p:cNvSpPr txBox="1">
            <a:spLocks/>
          </p:cNvSpPr>
          <p:nvPr/>
        </p:nvSpPr>
        <p:spPr>
          <a:xfrm>
            <a:off x="381000" y="5868504"/>
            <a:ext cx="5607050" cy="40481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100" dirty="0">
                <a:solidFill>
                  <a:srgbClr val="002D4C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Source: I am a dummy text. And I've always been a dummy text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FE8E0DA-FF13-E87F-6B11-FB59A702C321}"/>
              </a:ext>
            </a:extLst>
          </p:cNvPr>
          <p:cNvSpPr/>
          <p:nvPr/>
        </p:nvSpPr>
        <p:spPr bwMode="gray">
          <a:xfrm>
            <a:off x="11043886" y="2319511"/>
            <a:ext cx="776638" cy="776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AB4FCCEC-29FF-286B-0FA4-5DEEABB37DD7}"/>
              </a:ext>
            </a:extLst>
          </p:cNvPr>
          <p:cNvGrpSpPr/>
          <p:nvPr/>
        </p:nvGrpSpPr>
        <p:grpSpPr>
          <a:xfrm>
            <a:off x="11207320" y="2482946"/>
            <a:ext cx="449768" cy="449766"/>
            <a:chOff x="6688764" y="2101930"/>
            <a:chExt cx="575303" cy="575302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03CA6BD8-A45C-F300-26A6-D9BA6B985ABD}"/>
                </a:ext>
              </a:extLst>
            </p:cNvPr>
            <p:cNvSpPr/>
            <p:nvPr/>
          </p:nvSpPr>
          <p:spPr>
            <a:xfrm>
              <a:off x="6832589" y="2101930"/>
              <a:ext cx="287650" cy="258886"/>
            </a:xfrm>
            <a:custGeom>
              <a:avLst/>
              <a:gdLst>
                <a:gd name="connsiteX0" fmla="*/ 0 w 287650"/>
                <a:gd name="connsiteY0" fmla="*/ 115061 h 258886"/>
                <a:gd name="connsiteX1" fmla="*/ 0 w 287650"/>
                <a:gd name="connsiteY1" fmla="*/ 86296 h 258886"/>
                <a:gd name="connsiteX2" fmla="*/ 12638 w 287650"/>
                <a:gd name="connsiteY2" fmla="*/ 12638 h 258886"/>
                <a:gd name="connsiteX3" fmla="*/ 86296 w 287650"/>
                <a:gd name="connsiteY3" fmla="*/ 0 h 258886"/>
                <a:gd name="connsiteX4" fmla="*/ 201355 w 287650"/>
                <a:gd name="connsiteY4" fmla="*/ 0 h 258886"/>
                <a:gd name="connsiteX5" fmla="*/ 275014 w 287650"/>
                <a:gd name="connsiteY5" fmla="*/ 12638 h 258886"/>
                <a:gd name="connsiteX6" fmla="*/ 287651 w 287650"/>
                <a:gd name="connsiteY6" fmla="*/ 86296 h 258886"/>
                <a:gd name="connsiteX7" fmla="*/ 287651 w 287650"/>
                <a:gd name="connsiteY7" fmla="*/ 115061 h 258886"/>
                <a:gd name="connsiteX8" fmla="*/ 275014 w 287650"/>
                <a:gd name="connsiteY8" fmla="*/ 188718 h 258886"/>
                <a:gd name="connsiteX9" fmla="*/ 201355 w 287650"/>
                <a:gd name="connsiteY9" fmla="*/ 201356 h 258886"/>
                <a:gd name="connsiteX10" fmla="*/ 172590 w 287650"/>
                <a:gd name="connsiteY10" fmla="*/ 201356 h 258886"/>
                <a:gd name="connsiteX11" fmla="*/ 86296 w 287650"/>
                <a:gd name="connsiteY11" fmla="*/ 258887 h 258886"/>
                <a:gd name="connsiteX12" fmla="*/ 86296 w 287650"/>
                <a:gd name="connsiteY12" fmla="*/ 201356 h 258886"/>
                <a:gd name="connsiteX13" fmla="*/ 12638 w 287650"/>
                <a:gd name="connsiteY13" fmla="*/ 188718 h 258886"/>
                <a:gd name="connsiteX14" fmla="*/ 0 w 287650"/>
                <a:gd name="connsiteY14" fmla="*/ 115061 h 25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7650" h="258886">
                  <a:moveTo>
                    <a:pt x="0" y="115061"/>
                  </a:moveTo>
                  <a:lnTo>
                    <a:pt x="0" y="86296"/>
                  </a:lnTo>
                  <a:cubicBezTo>
                    <a:pt x="0" y="45616"/>
                    <a:pt x="0" y="25275"/>
                    <a:pt x="12638" y="12638"/>
                  </a:cubicBezTo>
                  <a:cubicBezTo>
                    <a:pt x="25275" y="0"/>
                    <a:pt x="45616" y="0"/>
                    <a:pt x="86296" y="0"/>
                  </a:cubicBezTo>
                  <a:lnTo>
                    <a:pt x="201355" y="0"/>
                  </a:lnTo>
                  <a:cubicBezTo>
                    <a:pt x="242038" y="0"/>
                    <a:pt x="262377" y="0"/>
                    <a:pt x="275014" y="12638"/>
                  </a:cubicBezTo>
                  <a:cubicBezTo>
                    <a:pt x="287651" y="25275"/>
                    <a:pt x="287651" y="45616"/>
                    <a:pt x="287651" y="86296"/>
                  </a:cubicBezTo>
                  <a:lnTo>
                    <a:pt x="287651" y="115061"/>
                  </a:lnTo>
                  <a:cubicBezTo>
                    <a:pt x="287651" y="155741"/>
                    <a:pt x="287651" y="176081"/>
                    <a:pt x="275014" y="188718"/>
                  </a:cubicBezTo>
                  <a:cubicBezTo>
                    <a:pt x="262377" y="201356"/>
                    <a:pt x="242038" y="201356"/>
                    <a:pt x="201355" y="201356"/>
                  </a:cubicBezTo>
                  <a:lnTo>
                    <a:pt x="172590" y="201356"/>
                  </a:lnTo>
                  <a:lnTo>
                    <a:pt x="86296" y="258887"/>
                  </a:lnTo>
                  <a:lnTo>
                    <a:pt x="86296" y="201356"/>
                  </a:lnTo>
                  <a:cubicBezTo>
                    <a:pt x="45616" y="201356"/>
                    <a:pt x="25275" y="201356"/>
                    <a:pt x="12638" y="188718"/>
                  </a:cubicBezTo>
                  <a:cubicBezTo>
                    <a:pt x="0" y="176081"/>
                    <a:pt x="0" y="155741"/>
                    <a:pt x="0" y="115061"/>
                  </a:cubicBezTo>
                  <a:close/>
                </a:path>
              </a:pathLst>
            </a:custGeom>
            <a:noFill/>
            <a:ln w="25400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AAC80B46-4166-BA72-E3EB-705B498243AB}"/>
                </a:ext>
              </a:extLst>
            </p:cNvPr>
            <p:cNvSpPr/>
            <p:nvPr/>
          </p:nvSpPr>
          <p:spPr>
            <a:xfrm>
              <a:off x="6688764" y="2562173"/>
              <a:ext cx="230121" cy="115059"/>
            </a:xfrm>
            <a:custGeom>
              <a:avLst/>
              <a:gdLst>
                <a:gd name="connsiteX0" fmla="*/ 45737 w 230121"/>
                <a:gd name="connsiteY0" fmla="*/ 21309 h 115059"/>
                <a:gd name="connsiteX1" fmla="*/ 9111 w 230121"/>
                <a:gd name="connsiteY1" fmla="*/ 89122 h 115059"/>
                <a:gd name="connsiteX2" fmla="*/ 58692 w 230121"/>
                <a:gd name="connsiteY2" fmla="*/ 115060 h 115059"/>
                <a:gd name="connsiteX3" fmla="*/ 115061 w 230121"/>
                <a:gd name="connsiteY3" fmla="*/ 115060 h 115059"/>
                <a:gd name="connsiteX4" fmla="*/ 171429 w 230121"/>
                <a:gd name="connsiteY4" fmla="*/ 115060 h 115059"/>
                <a:gd name="connsiteX5" fmla="*/ 221010 w 230121"/>
                <a:gd name="connsiteY5" fmla="*/ 89122 h 115059"/>
                <a:gd name="connsiteX6" fmla="*/ 184384 w 230121"/>
                <a:gd name="connsiteY6" fmla="*/ 21309 h 115059"/>
                <a:gd name="connsiteX7" fmla="*/ 45737 w 230121"/>
                <a:gd name="connsiteY7" fmla="*/ 21309 h 115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121" h="115059">
                  <a:moveTo>
                    <a:pt x="45737" y="21309"/>
                  </a:moveTo>
                  <a:cubicBezTo>
                    <a:pt x="27650" y="33424"/>
                    <a:pt x="-19773" y="58165"/>
                    <a:pt x="9111" y="89122"/>
                  </a:cubicBezTo>
                  <a:cubicBezTo>
                    <a:pt x="23221" y="104244"/>
                    <a:pt x="38935" y="115060"/>
                    <a:pt x="58692" y="115060"/>
                  </a:cubicBezTo>
                  <a:lnTo>
                    <a:pt x="115061" y="115060"/>
                  </a:lnTo>
                  <a:lnTo>
                    <a:pt x="171429" y="115060"/>
                  </a:lnTo>
                  <a:cubicBezTo>
                    <a:pt x="191186" y="115060"/>
                    <a:pt x="206901" y="104244"/>
                    <a:pt x="221010" y="89122"/>
                  </a:cubicBezTo>
                  <a:cubicBezTo>
                    <a:pt x="249895" y="58165"/>
                    <a:pt x="202471" y="33424"/>
                    <a:pt x="184384" y="21309"/>
                  </a:cubicBezTo>
                  <a:cubicBezTo>
                    <a:pt x="141970" y="-7103"/>
                    <a:pt x="88152" y="-7103"/>
                    <a:pt x="45737" y="21309"/>
                  </a:cubicBezTo>
                  <a:close/>
                </a:path>
              </a:pathLst>
            </a:custGeom>
            <a:noFill/>
            <a:ln w="25400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1A8C153E-066E-1299-2AEF-0A3FC44E0B1F}"/>
                </a:ext>
              </a:extLst>
            </p:cNvPr>
            <p:cNvSpPr/>
            <p:nvPr/>
          </p:nvSpPr>
          <p:spPr>
            <a:xfrm>
              <a:off x="7033946" y="2562173"/>
              <a:ext cx="230121" cy="115059"/>
            </a:xfrm>
            <a:custGeom>
              <a:avLst/>
              <a:gdLst>
                <a:gd name="connsiteX0" fmla="*/ 45737 w 230121"/>
                <a:gd name="connsiteY0" fmla="*/ 21309 h 115059"/>
                <a:gd name="connsiteX1" fmla="*/ 9111 w 230121"/>
                <a:gd name="connsiteY1" fmla="*/ 89122 h 115059"/>
                <a:gd name="connsiteX2" fmla="*/ 58693 w 230121"/>
                <a:gd name="connsiteY2" fmla="*/ 115060 h 115059"/>
                <a:gd name="connsiteX3" fmla="*/ 115061 w 230121"/>
                <a:gd name="connsiteY3" fmla="*/ 115060 h 115059"/>
                <a:gd name="connsiteX4" fmla="*/ 171430 w 230121"/>
                <a:gd name="connsiteY4" fmla="*/ 115060 h 115059"/>
                <a:gd name="connsiteX5" fmla="*/ 221009 w 230121"/>
                <a:gd name="connsiteY5" fmla="*/ 89122 h 115059"/>
                <a:gd name="connsiteX6" fmla="*/ 184383 w 230121"/>
                <a:gd name="connsiteY6" fmla="*/ 21309 h 115059"/>
                <a:gd name="connsiteX7" fmla="*/ 45737 w 230121"/>
                <a:gd name="connsiteY7" fmla="*/ 21309 h 115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121" h="115059">
                  <a:moveTo>
                    <a:pt x="45737" y="21309"/>
                  </a:moveTo>
                  <a:cubicBezTo>
                    <a:pt x="27650" y="33424"/>
                    <a:pt x="-19772" y="58165"/>
                    <a:pt x="9111" y="89122"/>
                  </a:cubicBezTo>
                  <a:cubicBezTo>
                    <a:pt x="23220" y="104244"/>
                    <a:pt x="38934" y="115060"/>
                    <a:pt x="58693" y="115060"/>
                  </a:cubicBezTo>
                  <a:lnTo>
                    <a:pt x="115061" y="115060"/>
                  </a:lnTo>
                  <a:lnTo>
                    <a:pt x="171430" y="115060"/>
                  </a:lnTo>
                  <a:cubicBezTo>
                    <a:pt x="191186" y="115060"/>
                    <a:pt x="206900" y="104244"/>
                    <a:pt x="221009" y="89122"/>
                  </a:cubicBezTo>
                  <a:cubicBezTo>
                    <a:pt x="249895" y="58165"/>
                    <a:pt x="202470" y="33424"/>
                    <a:pt x="184383" y="21309"/>
                  </a:cubicBezTo>
                  <a:cubicBezTo>
                    <a:pt x="141968" y="-7103"/>
                    <a:pt x="88152" y="-7103"/>
                    <a:pt x="45737" y="21309"/>
                  </a:cubicBezTo>
                  <a:close/>
                </a:path>
              </a:pathLst>
            </a:custGeom>
            <a:noFill/>
            <a:ln w="25400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BDBA5A25-17BC-E61B-6531-4CBCB8A7D85E}"/>
                </a:ext>
              </a:extLst>
            </p:cNvPr>
            <p:cNvSpPr/>
            <p:nvPr/>
          </p:nvSpPr>
          <p:spPr>
            <a:xfrm>
              <a:off x="6746294" y="2375199"/>
              <a:ext cx="115060" cy="115060"/>
            </a:xfrm>
            <a:custGeom>
              <a:avLst/>
              <a:gdLst>
                <a:gd name="connsiteX0" fmla="*/ 115061 w 115060"/>
                <a:gd name="connsiteY0" fmla="*/ 57530 h 115060"/>
                <a:gd name="connsiteX1" fmla="*/ 57530 w 115060"/>
                <a:gd name="connsiteY1" fmla="*/ 115061 h 115060"/>
                <a:gd name="connsiteX2" fmla="*/ 0 w 115060"/>
                <a:gd name="connsiteY2" fmla="*/ 57530 h 115060"/>
                <a:gd name="connsiteX3" fmla="*/ 57530 w 115060"/>
                <a:gd name="connsiteY3" fmla="*/ 0 h 115060"/>
                <a:gd name="connsiteX4" fmla="*/ 115061 w 115060"/>
                <a:gd name="connsiteY4" fmla="*/ 57530 h 11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060" h="115060">
                  <a:moveTo>
                    <a:pt x="115061" y="57530"/>
                  </a:moveTo>
                  <a:cubicBezTo>
                    <a:pt x="115061" y="89304"/>
                    <a:pt x="89303" y="115061"/>
                    <a:pt x="57530" y="115061"/>
                  </a:cubicBezTo>
                  <a:cubicBezTo>
                    <a:pt x="25757" y="115061"/>
                    <a:pt x="0" y="89304"/>
                    <a:pt x="0" y="57530"/>
                  </a:cubicBezTo>
                  <a:cubicBezTo>
                    <a:pt x="0" y="25756"/>
                    <a:pt x="25757" y="0"/>
                    <a:pt x="57530" y="0"/>
                  </a:cubicBezTo>
                  <a:cubicBezTo>
                    <a:pt x="89303" y="0"/>
                    <a:pt x="115061" y="25756"/>
                    <a:pt x="115061" y="57530"/>
                  </a:cubicBezTo>
                  <a:close/>
                </a:path>
              </a:pathLst>
            </a:custGeom>
            <a:noFill/>
            <a:ln w="25400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841490C2-F664-0F84-903C-49C765BB3554}"/>
                </a:ext>
              </a:extLst>
            </p:cNvPr>
            <p:cNvSpPr/>
            <p:nvPr/>
          </p:nvSpPr>
          <p:spPr>
            <a:xfrm>
              <a:off x="7091477" y="2375199"/>
              <a:ext cx="115060" cy="115060"/>
            </a:xfrm>
            <a:custGeom>
              <a:avLst/>
              <a:gdLst>
                <a:gd name="connsiteX0" fmla="*/ 115061 w 115060"/>
                <a:gd name="connsiteY0" fmla="*/ 57530 h 115060"/>
                <a:gd name="connsiteX1" fmla="*/ 57530 w 115060"/>
                <a:gd name="connsiteY1" fmla="*/ 115061 h 115060"/>
                <a:gd name="connsiteX2" fmla="*/ 0 w 115060"/>
                <a:gd name="connsiteY2" fmla="*/ 57530 h 115060"/>
                <a:gd name="connsiteX3" fmla="*/ 57530 w 115060"/>
                <a:gd name="connsiteY3" fmla="*/ 0 h 115060"/>
                <a:gd name="connsiteX4" fmla="*/ 115061 w 115060"/>
                <a:gd name="connsiteY4" fmla="*/ 57530 h 11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060" h="115060">
                  <a:moveTo>
                    <a:pt x="115061" y="57530"/>
                  </a:moveTo>
                  <a:cubicBezTo>
                    <a:pt x="115061" y="89304"/>
                    <a:pt x="89301" y="115061"/>
                    <a:pt x="57530" y="115061"/>
                  </a:cubicBezTo>
                  <a:cubicBezTo>
                    <a:pt x="25756" y="115061"/>
                    <a:pt x="0" y="89304"/>
                    <a:pt x="0" y="57530"/>
                  </a:cubicBezTo>
                  <a:cubicBezTo>
                    <a:pt x="0" y="25756"/>
                    <a:pt x="25756" y="0"/>
                    <a:pt x="57530" y="0"/>
                  </a:cubicBezTo>
                  <a:cubicBezTo>
                    <a:pt x="89301" y="0"/>
                    <a:pt x="115061" y="25756"/>
                    <a:pt x="115061" y="57530"/>
                  </a:cubicBezTo>
                  <a:close/>
                </a:path>
              </a:pathLst>
            </a:custGeom>
            <a:noFill/>
            <a:ln w="25400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Rechteck 31">
            <a:extLst>
              <a:ext uri="{FF2B5EF4-FFF2-40B4-BE49-F238E27FC236}">
                <a16:creationId xmlns:a16="http://schemas.microsoft.com/office/drawing/2014/main" id="{62EDA703-8D5A-6CB1-C5B1-BFDA2D66C076}"/>
              </a:ext>
            </a:extLst>
          </p:cNvPr>
          <p:cNvSpPr/>
          <p:nvPr/>
        </p:nvSpPr>
        <p:spPr bwMode="gray">
          <a:xfrm>
            <a:off x="10091738" y="2319511"/>
            <a:ext cx="776638" cy="77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20302D0A-F4CF-0627-B699-7765178BC6BB}"/>
              </a:ext>
            </a:extLst>
          </p:cNvPr>
          <p:cNvGrpSpPr/>
          <p:nvPr/>
        </p:nvGrpSpPr>
        <p:grpSpPr>
          <a:xfrm>
            <a:off x="10255172" y="2482946"/>
            <a:ext cx="449768" cy="449766"/>
            <a:chOff x="6688764" y="2101930"/>
            <a:chExt cx="575303" cy="575302"/>
          </a:xfrm>
        </p:grpSpPr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21EC1D94-E2DB-E246-541A-A5D4BEBC119C}"/>
                </a:ext>
              </a:extLst>
            </p:cNvPr>
            <p:cNvSpPr/>
            <p:nvPr/>
          </p:nvSpPr>
          <p:spPr>
            <a:xfrm>
              <a:off x="6832589" y="2101930"/>
              <a:ext cx="287650" cy="258886"/>
            </a:xfrm>
            <a:custGeom>
              <a:avLst/>
              <a:gdLst>
                <a:gd name="connsiteX0" fmla="*/ 0 w 287650"/>
                <a:gd name="connsiteY0" fmla="*/ 115061 h 258886"/>
                <a:gd name="connsiteX1" fmla="*/ 0 w 287650"/>
                <a:gd name="connsiteY1" fmla="*/ 86296 h 258886"/>
                <a:gd name="connsiteX2" fmla="*/ 12638 w 287650"/>
                <a:gd name="connsiteY2" fmla="*/ 12638 h 258886"/>
                <a:gd name="connsiteX3" fmla="*/ 86296 w 287650"/>
                <a:gd name="connsiteY3" fmla="*/ 0 h 258886"/>
                <a:gd name="connsiteX4" fmla="*/ 201355 w 287650"/>
                <a:gd name="connsiteY4" fmla="*/ 0 h 258886"/>
                <a:gd name="connsiteX5" fmla="*/ 275014 w 287650"/>
                <a:gd name="connsiteY5" fmla="*/ 12638 h 258886"/>
                <a:gd name="connsiteX6" fmla="*/ 287651 w 287650"/>
                <a:gd name="connsiteY6" fmla="*/ 86296 h 258886"/>
                <a:gd name="connsiteX7" fmla="*/ 287651 w 287650"/>
                <a:gd name="connsiteY7" fmla="*/ 115061 h 258886"/>
                <a:gd name="connsiteX8" fmla="*/ 275014 w 287650"/>
                <a:gd name="connsiteY8" fmla="*/ 188718 h 258886"/>
                <a:gd name="connsiteX9" fmla="*/ 201355 w 287650"/>
                <a:gd name="connsiteY9" fmla="*/ 201356 h 258886"/>
                <a:gd name="connsiteX10" fmla="*/ 172590 w 287650"/>
                <a:gd name="connsiteY10" fmla="*/ 201356 h 258886"/>
                <a:gd name="connsiteX11" fmla="*/ 86296 w 287650"/>
                <a:gd name="connsiteY11" fmla="*/ 258887 h 258886"/>
                <a:gd name="connsiteX12" fmla="*/ 86296 w 287650"/>
                <a:gd name="connsiteY12" fmla="*/ 201356 h 258886"/>
                <a:gd name="connsiteX13" fmla="*/ 12638 w 287650"/>
                <a:gd name="connsiteY13" fmla="*/ 188718 h 258886"/>
                <a:gd name="connsiteX14" fmla="*/ 0 w 287650"/>
                <a:gd name="connsiteY14" fmla="*/ 115061 h 25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7650" h="258886">
                  <a:moveTo>
                    <a:pt x="0" y="115061"/>
                  </a:moveTo>
                  <a:lnTo>
                    <a:pt x="0" y="86296"/>
                  </a:lnTo>
                  <a:cubicBezTo>
                    <a:pt x="0" y="45616"/>
                    <a:pt x="0" y="25275"/>
                    <a:pt x="12638" y="12638"/>
                  </a:cubicBezTo>
                  <a:cubicBezTo>
                    <a:pt x="25275" y="0"/>
                    <a:pt x="45616" y="0"/>
                    <a:pt x="86296" y="0"/>
                  </a:cubicBezTo>
                  <a:lnTo>
                    <a:pt x="201355" y="0"/>
                  </a:lnTo>
                  <a:cubicBezTo>
                    <a:pt x="242038" y="0"/>
                    <a:pt x="262377" y="0"/>
                    <a:pt x="275014" y="12638"/>
                  </a:cubicBezTo>
                  <a:cubicBezTo>
                    <a:pt x="287651" y="25275"/>
                    <a:pt x="287651" y="45616"/>
                    <a:pt x="287651" y="86296"/>
                  </a:cubicBezTo>
                  <a:lnTo>
                    <a:pt x="287651" y="115061"/>
                  </a:lnTo>
                  <a:cubicBezTo>
                    <a:pt x="287651" y="155741"/>
                    <a:pt x="287651" y="176081"/>
                    <a:pt x="275014" y="188718"/>
                  </a:cubicBezTo>
                  <a:cubicBezTo>
                    <a:pt x="262377" y="201356"/>
                    <a:pt x="242038" y="201356"/>
                    <a:pt x="201355" y="201356"/>
                  </a:cubicBezTo>
                  <a:lnTo>
                    <a:pt x="172590" y="201356"/>
                  </a:lnTo>
                  <a:lnTo>
                    <a:pt x="86296" y="258887"/>
                  </a:lnTo>
                  <a:lnTo>
                    <a:pt x="86296" y="201356"/>
                  </a:lnTo>
                  <a:cubicBezTo>
                    <a:pt x="45616" y="201356"/>
                    <a:pt x="25275" y="201356"/>
                    <a:pt x="12638" y="188718"/>
                  </a:cubicBezTo>
                  <a:cubicBezTo>
                    <a:pt x="0" y="176081"/>
                    <a:pt x="0" y="155741"/>
                    <a:pt x="0" y="115061"/>
                  </a:cubicBezTo>
                  <a:close/>
                </a:path>
              </a:pathLst>
            </a:custGeom>
            <a:noFill/>
            <a:ln w="25400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A323FF85-43F7-7081-6089-D377BE7127E1}"/>
                </a:ext>
              </a:extLst>
            </p:cNvPr>
            <p:cNvSpPr/>
            <p:nvPr/>
          </p:nvSpPr>
          <p:spPr>
            <a:xfrm>
              <a:off x="6688764" y="2562173"/>
              <a:ext cx="230121" cy="115059"/>
            </a:xfrm>
            <a:custGeom>
              <a:avLst/>
              <a:gdLst>
                <a:gd name="connsiteX0" fmla="*/ 45737 w 230121"/>
                <a:gd name="connsiteY0" fmla="*/ 21309 h 115059"/>
                <a:gd name="connsiteX1" fmla="*/ 9111 w 230121"/>
                <a:gd name="connsiteY1" fmla="*/ 89122 h 115059"/>
                <a:gd name="connsiteX2" fmla="*/ 58692 w 230121"/>
                <a:gd name="connsiteY2" fmla="*/ 115060 h 115059"/>
                <a:gd name="connsiteX3" fmla="*/ 115061 w 230121"/>
                <a:gd name="connsiteY3" fmla="*/ 115060 h 115059"/>
                <a:gd name="connsiteX4" fmla="*/ 171429 w 230121"/>
                <a:gd name="connsiteY4" fmla="*/ 115060 h 115059"/>
                <a:gd name="connsiteX5" fmla="*/ 221010 w 230121"/>
                <a:gd name="connsiteY5" fmla="*/ 89122 h 115059"/>
                <a:gd name="connsiteX6" fmla="*/ 184384 w 230121"/>
                <a:gd name="connsiteY6" fmla="*/ 21309 h 115059"/>
                <a:gd name="connsiteX7" fmla="*/ 45737 w 230121"/>
                <a:gd name="connsiteY7" fmla="*/ 21309 h 115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121" h="115059">
                  <a:moveTo>
                    <a:pt x="45737" y="21309"/>
                  </a:moveTo>
                  <a:cubicBezTo>
                    <a:pt x="27650" y="33424"/>
                    <a:pt x="-19773" y="58165"/>
                    <a:pt x="9111" y="89122"/>
                  </a:cubicBezTo>
                  <a:cubicBezTo>
                    <a:pt x="23221" y="104244"/>
                    <a:pt x="38935" y="115060"/>
                    <a:pt x="58692" y="115060"/>
                  </a:cubicBezTo>
                  <a:lnTo>
                    <a:pt x="115061" y="115060"/>
                  </a:lnTo>
                  <a:lnTo>
                    <a:pt x="171429" y="115060"/>
                  </a:lnTo>
                  <a:cubicBezTo>
                    <a:pt x="191186" y="115060"/>
                    <a:pt x="206901" y="104244"/>
                    <a:pt x="221010" y="89122"/>
                  </a:cubicBezTo>
                  <a:cubicBezTo>
                    <a:pt x="249895" y="58165"/>
                    <a:pt x="202471" y="33424"/>
                    <a:pt x="184384" y="21309"/>
                  </a:cubicBezTo>
                  <a:cubicBezTo>
                    <a:pt x="141970" y="-7103"/>
                    <a:pt x="88152" y="-7103"/>
                    <a:pt x="45737" y="21309"/>
                  </a:cubicBezTo>
                  <a:close/>
                </a:path>
              </a:pathLst>
            </a:custGeom>
            <a:noFill/>
            <a:ln w="25400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3AA4F96F-CD8C-DD2A-7D38-0CBC8F0E3538}"/>
                </a:ext>
              </a:extLst>
            </p:cNvPr>
            <p:cNvSpPr/>
            <p:nvPr/>
          </p:nvSpPr>
          <p:spPr>
            <a:xfrm>
              <a:off x="7033946" y="2562173"/>
              <a:ext cx="230121" cy="115059"/>
            </a:xfrm>
            <a:custGeom>
              <a:avLst/>
              <a:gdLst>
                <a:gd name="connsiteX0" fmla="*/ 45737 w 230121"/>
                <a:gd name="connsiteY0" fmla="*/ 21309 h 115059"/>
                <a:gd name="connsiteX1" fmla="*/ 9111 w 230121"/>
                <a:gd name="connsiteY1" fmla="*/ 89122 h 115059"/>
                <a:gd name="connsiteX2" fmla="*/ 58693 w 230121"/>
                <a:gd name="connsiteY2" fmla="*/ 115060 h 115059"/>
                <a:gd name="connsiteX3" fmla="*/ 115061 w 230121"/>
                <a:gd name="connsiteY3" fmla="*/ 115060 h 115059"/>
                <a:gd name="connsiteX4" fmla="*/ 171430 w 230121"/>
                <a:gd name="connsiteY4" fmla="*/ 115060 h 115059"/>
                <a:gd name="connsiteX5" fmla="*/ 221009 w 230121"/>
                <a:gd name="connsiteY5" fmla="*/ 89122 h 115059"/>
                <a:gd name="connsiteX6" fmla="*/ 184383 w 230121"/>
                <a:gd name="connsiteY6" fmla="*/ 21309 h 115059"/>
                <a:gd name="connsiteX7" fmla="*/ 45737 w 230121"/>
                <a:gd name="connsiteY7" fmla="*/ 21309 h 115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121" h="115059">
                  <a:moveTo>
                    <a:pt x="45737" y="21309"/>
                  </a:moveTo>
                  <a:cubicBezTo>
                    <a:pt x="27650" y="33424"/>
                    <a:pt x="-19772" y="58165"/>
                    <a:pt x="9111" y="89122"/>
                  </a:cubicBezTo>
                  <a:cubicBezTo>
                    <a:pt x="23220" y="104244"/>
                    <a:pt x="38934" y="115060"/>
                    <a:pt x="58693" y="115060"/>
                  </a:cubicBezTo>
                  <a:lnTo>
                    <a:pt x="115061" y="115060"/>
                  </a:lnTo>
                  <a:lnTo>
                    <a:pt x="171430" y="115060"/>
                  </a:lnTo>
                  <a:cubicBezTo>
                    <a:pt x="191186" y="115060"/>
                    <a:pt x="206900" y="104244"/>
                    <a:pt x="221009" y="89122"/>
                  </a:cubicBezTo>
                  <a:cubicBezTo>
                    <a:pt x="249895" y="58165"/>
                    <a:pt x="202470" y="33424"/>
                    <a:pt x="184383" y="21309"/>
                  </a:cubicBezTo>
                  <a:cubicBezTo>
                    <a:pt x="141968" y="-7103"/>
                    <a:pt x="88152" y="-7103"/>
                    <a:pt x="45737" y="21309"/>
                  </a:cubicBezTo>
                  <a:close/>
                </a:path>
              </a:pathLst>
            </a:custGeom>
            <a:noFill/>
            <a:ln w="25400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07B8BA12-9C00-5ABC-C1F3-8C6097C7C9B5}"/>
                </a:ext>
              </a:extLst>
            </p:cNvPr>
            <p:cNvSpPr/>
            <p:nvPr/>
          </p:nvSpPr>
          <p:spPr>
            <a:xfrm>
              <a:off x="6746294" y="2375199"/>
              <a:ext cx="115060" cy="115060"/>
            </a:xfrm>
            <a:custGeom>
              <a:avLst/>
              <a:gdLst>
                <a:gd name="connsiteX0" fmla="*/ 115061 w 115060"/>
                <a:gd name="connsiteY0" fmla="*/ 57530 h 115060"/>
                <a:gd name="connsiteX1" fmla="*/ 57530 w 115060"/>
                <a:gd name="connsiteY1" fmla="*/ 115061 h 115060"/>
                <a:gd name="connsiteX2" fmla="*/ 0 w 115060"/>
                <a:gd name="connsiteY2" fmla="*/ 57530 h 115060"/>
                <a:gd name="connsiteX3" fmla="*/ 57530 w 115060"/>
                <a:gd name="connsiteY3" fmla="*/ 0 h 115060"/>
                <a:gd name="connsiteX4" fmla="*/ 115061 w 115060"/>
                <a:gd name="connsiteY4" fmla="*/ 57530 h 11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060" h="115060">
                  <a:moveTo>
                    <a:pt x="115061" y="57530"/>
                  </a:moveTo>
                  <a:cubicBezTo>
                    <a:pt x="115061" y="89304"/>
                    <a:pt x="89303" y="115061"/>
                    <a:pt x="57530" y="115061"/>
                  </a:cubicBezTo>
                  <a:cubicBezTo>
                    <a:pt x="25757" y="115061"/>
                    <a:pt x="0" y="89304"/>
                    <a:pt x="0" y="57530"/>
                  </a:cubicBezTo>
                  <a:cubicBezTo>
                    <a:pt x="0" y="25756"/>
                    <a:pt x="25757" y="0"/>
                    <a:pt x="57530" y="0"/>
                  </a:cubicBezTo>
                  <a:cubicBezTo>
                    <a:pt x="89303" y="0"/>
                    <a:pt x="115061" y="25756"/>
                    <a:pt x="115061" y="57530"/>
                  </a:cubicBezTo>
                  <a:close/>
                </a:path>
              </a:pathLst>
            </a:custGeom>
            <a:noFill/>
            <a:ln w="25400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9F4DAE11-BA4E-6E55-410D-2A7FC1B5BDDB}"/>
                </a:ext>
              </a:extLst>
            </p:cNvPr>
            <p:cNvSpPr/>
            <p:nvPr/>
          </p:nvSpPr>
          <p:spPr>
            <a:xfrm>
              <a:off x="7091477" y="2375199"/>
              <a:ext cx="115060" cy="115060"/>
            </a:xfrm>
            <a:custGeom>
              <a:avLst/>
              <a:gdLst>
                <a:gd name="connsiteX0" fmla="*/ 115061 w 115060"/>
                <a:gd name="connsiteY0" fmla="*/ 57530 h 115060"/>
                <a:gd name="connsiteX1" fmla="*/ 57530 w 115060"/>
                <a:gd name="connsiteY1" fmla="*/ 115061 h 115060"/>
                <a:gd name="connsiteX2" fmla="*/ 0 w 115060"/>
                <a:gd name="connsiteY2" fmla="*/ 57530 h 115060"/>
                <a:gd name="connsiteX3" fmla="*/ 57530 w 115060"/>
                <a:gd name="connsiteY3" fmla="*/ 0 h 115060"/>
                <a:gd name="connsiteX4" fmla="*/ 115061 w 115060"/>
                <a:gd name="connsiteY4" fmla="*/ 57530 h 11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060" h="115060">
                  <a:moveTo>
                    <a:pt x="115061" y="57530"/>
                  </a:moveTo>
                  <a:cubicBezTo>
                    <a:pt x="115061" y="89304"/>
                    <a:pt x="89301" y="115061"/>
                    <a:pt x="57530" y="115061"/>
                  </a:cubicBezTo>
                  <a:cubicBezTo>
                    <a:pt x="25756" y="115061"/>
                    <a:pt x="0" y="89304"/>
                    <a:pt x="0" y="57530"/>
                  </a:cubicBezTo>
                  <a:cubicBezTo>
                    <a:pt x="0" y="25756"/>
                    <a:pt x="25756" y="0"/>
                    <a:pt x="57530" y="0"/>
                  </a:cubicBezTo>
                  <a:cubicBezTo>
                    <a:pt x="89301" y="0"/>
                    <a:pt x="115061" y="25756"/>
                    <a:pt x="115061" y="57530"/>
                  </a:cubicBezTo>
                  <a:close/>
                </a:path>
              </a:pathLst>
            </a:custGeom>
            <a:noFill/>
            <a:ln w="25400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EF554D7A-74F2-42A6-D440-203F8FEEF0FF}"/>
              </a:ext>
            </a:extLst>
          </p:cNvPr>
          <p:cNvCxnSpPr>
            <a:cxnSpLocks/>
          </p:cNvCxnSpPr>
          <p:nvPr/>
        </p:nvCxnSpPr>
        <p:spPr bwMode="gray">
          <a:xfrm>
            <a:off x="4259263" y="4545124"/>
            <a:ext cx="1727125" cy="0"/>
          </a:xfrm>
          <a:prstGeom prst="line">
            <a:avLst/>
          </a:prstGeom>
          <a:ln w="31750">
            <a:solidFill>
              <a:schemeClr val="bg2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B197D18B-9780-7456-7073-71046F50E9D3}"/>
              </a:ext>
            </a:extLst>
          </p:cNvPr>
          <p:cNvCxnSpPr>
            <a:cxnSpLocks/>
          </p:cNvCxnSpPr>
          <p:nvPr/>
        </p:nvCxnSpPr>
        <p:spPr bwMode="gray">
          <a:xfrm>
            <a:off x="4259263" y="4941168"/>
            <a:ext cx="1727125" cy="0"/>
          </a:xfrm>
          <a:prstGeom prst="line">
            <a:avLst/>
          </a:prstGeom>
          <a:ln w="31750">
            <a:solidFill>
              <a:schemeClr val="bg2"/>
            </a:solidFill>
            <a:headEnd type="arrow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1B207996-0228-3DAE-F3B0-FD5FC001C342}"/>
              </a:ext>
            </a:extLst>
          </p:cNvPr>
          <p:cNvGrpSpPr/>
          <p:nvPr/>
        </p:nvGrpSpPr>
        <p:grpSpPr>
          <a:xfrm>
            <a:off x="6203950" y="4317176"/>
            <a:ext cx="432000" cy="432000"/>
            <a:chOff x="6203950" y="3335951"/>
            <a:chExt cx="432000" cy="432000"/>
          </a:xfrm>
        </p:grpSpPr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47E92D9E-0FFF-F2B4-CD3D-FB7435AB26DE}"/>
                </a:ext>
              </a:extLst>
            </p:cNvPr>
            <p:cNvSpPr/>
            <p:nvPr/>
          </p:nvSpPr>
          <p:spPr bwMode="gray">
            <a:xfrm>
              <a:off x="6203950" y="3335951"/>
              <a:ext cx="432000" cy="43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grpSp>
          <p:nvGrpSpPr>
            <p:cNvPr id="90" name="Gruppieren 89">
              <a:extLst>
                <a:ext uri="{FF2B5EF4-FFF2-40B4-BE49-F238E27FC236}">
                  <a16:creationId xmlns:a16="http://schemas.microsoft.com/office/drawing/2014/main" id="{C601E2D1-2CD7-5F6C-3111-6D3F402536BD}"/>
                </a:ext>
              </a:extLst>
            </p:cNvPr>
            <p:cNvGrpSpPr/>
            <p:nvPr/>
          </p:nvGrpSpPr>
          <p:grpSpPr>
            <a:xfrm>
              <a:off x="6302270" y="3464037"/>
              <a:ext cx="235360" cy="175828"/>
              <a:chOff x="6240016" y="2717304"/>
              <a:chExt cx="470719" cy="351656"/>
            </a:xfrm>
          </p:grpSpPr>
          <p:cxnSp>
            <p:nvCxnSpPr>
              <p:cNvPr id="91" name="Gerader Verbinder 90">
                <a:extLst>
                  <a:ext uri="{FF2B5EF4-FFF2-40B4-BE49-F238E27FC236}">
                    <a16:creationId xmlns:a16="http://schemas.microsoft.com/office/drawing/2014/main" id="{2EF6237B-FB95-1CF1-96AB-5C78F8538693}"/>
                  </a:ext>
                </a:extLst>
              </p:cNvPr>
              <p:cNvCxnSpPr/>
              <p:nvPr/>
            </p:nvCxnSpPr>
            <p:spPr bwMode="gray">
              <a:xfrm>
                <a:off x="6240016" y="2924944"/>
                <a:ext cx="144016" cy="14401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Gerader Verbinder 91">
                <a:extLst>
                  <a:ext uri="{FF2B5EF4-FFF2-40B4-BE49-F238E27FC236}">
                    <a16:creationId xmlns:a16="http://schemas.microsoft.com/office/drawing/2014/main" id="{3336E9D9-CAD0-422A-1790-9AAAD00E8B60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6359080" y="2717304"/>
                <a:ext cx="351655" cy="35165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939F5238-1D53-42FC-C567-51F774EABF9C}"/>
              </a:ext>
            </a:extLst>
          </p:cNvPr>
          <p:cNvGrpSpPr/>
          <p:nvPr/>
        </p:nvGrpSpPr>
        <p:grpSpPr>
          <a:xfrm>
            <a:off x="6744025" y="3808868"/>
            <a:ext cx="432000" cy="432000"/>
            <a:chOff x="6817001" y="3335951"/>
            <a:chExt cx="432000" cy="432000"/>
          </a:xfrm>
        </p:grpSpPr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B2BBD03B-5716-7376-2D8B-BCDB4CA06391}"/>
                </a:ext>
              </a:extLst>
            </p:cNvPr>
            <p:cNvSpPr/>
            <p:nvPr/>
          </p:nvSpPr>
          <p:spPr bwMode="gray">
            <a:xfrm>
              <a:off x="6817001" y="3335951"/>
              <a:ext cx="432000" cy="432000"/>
            </a:xfrm>
            <a:prstGeom prst="ellipse">
              <a:avLst/>
            </a:prstGeom>
            <a:solidFill>
              <a:srgbClr val="D300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grpSp>
          <p:nvGrpSpPr>
            <p:cNvPr id="95" name="Gruppieren 94">
              <a:extLst>
                <a:ext uri="{FF2B5EF4-FFF2-40B4-BE49-F238E27FC236}">
                  <a16:creationId xmlns:a16="http://schemas.microsoft.com/office/drawing/2014/main" id="{9CCEF761-8F49-B9EF-D2A1-2871D9215CBB}"/>
                </a:ext>
              </a:extLst>
            </p:cNvPr>
            <p:cNvGrpSpPr/>
            <p:nvPr/>
          </p:nvGrpSpPr>
          <p:grpSpPr>
            <a:xfrm>
              <a:off x="6945062" y="3464012"/>
              <a:ext cx="175878" cy="175878"/>
              <a:chOff x="7104112" y="2564904"/>
              <a:chExt cx="360313" cy="360313"/>
            </a:xfrm>
          </p:grpSpPr>
          <p:cxnSp>
            <p:nvCxnSpPr>
              <p:cNvPr id="96" name="Gerader Verbinder 95">
                <a:extLst>
                  <a:ext uri="{FF2B5EF4-FFF2-40B4-BE49-F238E27FC236}">
                    <a16:creationId xmlns:a16="http://schemas.microsoft.com/office/drawing/2014/main" id="{1F4BCC9E-ED12-7998-DCDC-7A1712ED0624}"/>
                  </a:ext>
                </a:extLst>
              </p:cNvPr>
              <p:cNvCxnSpPr/>
              <p:nvPr/>
            </p:nvCxnSpPr>
            <p:spPr bwMode="gray">
              <a:xfrm>
                <a:off x="7104112" y="2564904"/>
                <a:ext cx="360313" cy="36031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Gerader Verbinder 96">
                <a:extLst>
                  <a:ext uri="{FF2B5EF4-FFF2-40B4-BE49-F238E27FC236}">
                    <a16:creationId xmlns:a16="http://schemas.microsoft.com/office/drawing/2014/main" id="{879AB518-7700-D4A6-6864-45AED43CFFCC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7104112" y="2564904"/>
                <a:ext cx="360313" cy="36031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94E065C6-2200-A789-D97B-51773694C9E3}"/>
              </a:ext>
            </a:extLst>
          </p:cNvPr>
          <p:cNvGrpSpPr/>
          <p:nvPr/>
        </p:nvGrpSpPr>
        <p:grpSpPr>
          <a:xfrm>
            <a:off x="6203950" y="3808868"/>
            <a:ext cx="432000" cy="432000"/>
            <a:chOff x="6203950" y="2825279"/>
            <a:chExt cx="432000" cy="432000"/>
          </a:xfrm>
        </p:grpSpPr>
        <p:sp>
          <p:nvSpPr>
            <p:cNvPr id="99" name="Ellipse 98">
              <a:extLst>
                <a:ext uri="{FF2B5EF4-FFF2-40B4-BE49-F238E27FC236}">
                  <a16:creationId xmlns:a16="http://schemas.microsoft.com/office/drawing/2014/main" id="{CA117F67-39CB-4763-88F0-220C812D63B2}"/>
                </a:ext>
              </a:extLst>
            </p:cNvPr>
            <p:cNvSpPr/>
            <p:nvPr/>
          </p:nvSpPr>
          <p:spPr bwMode="gray">
            <a:xfrm>
              <a:off x="6203950" y="2825279"/>
              <a:ext cx="432000" cy="43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grpSp>
          <p:nvGrpSpPr>
            <p:cNvPr id="100" name="Gruppieren 99">
              <a:extLst>
                <a:ext uri="{FF2B5EF4-FFF2-40B4-BE49-F238E27FC236}">
                  <a16:creationId xmlns:a16="http://schemas.microsoft.com/office/drawing/2014/main" id="{796AA283-D618-6AFA-7B70-339CBB1278C9}"/>
                </a:ext>
              </a:extLst>
            </p:cNvPr>
            <p:cNvGrpSpPr/>
            <p:nvPr/>
          </p:nvGrpSpPr>
          <p:grpSpPr>
            <a:xfrm>
              <a:off x="6302270" y="2953365"/>
              <a:ext cx="235360" cy="175828"/>
              <a:chOff x="6240016" y="2717304"/>
              <a:chExt cx="470719" cy="351656"/>
            </a:xfrm>
          </p:grpSpPr>
          <p:cxnSp>
            <p:nvCxnSpPr>
              <p:cNvPr id="101" name="Gerader Verbinder 100">
                <a:extLst>
                  <a:ext uri="{FF2B5EF4-FFF2-40B4-BE49-F238E27FC236}">
                    <a16:creationId xmlns:a16="http://schemas.microsoft.com/office/drawing/2014/main" id="{F8FB38F7-4505-9DB1-4E17-6E276A8BB10B}"/>
                  </a:ext>
                </a:extLst>
              </p:cNvPr>
              <p:cNvCxnSpPr/>
              <p:nvPr/>
            </p:nvCxnSpPr>
            <p:spPr bwMode="gray">
              <a:xfrm>
                <a:off x="6240016" y="2924944"/>
                <a:ext cx="144016" cy="14401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r Verbinder 101">
                <a:extLst>
                  <a:ext uri="{FF2B5EF4-FFF2-40B4-BE49-F238E27FC236}">
                    <a16:creationId xmlns:a16="http://schemas.microsoft.com/office/drawing/2014/main" id="{D6367F12-D743-8A03-B67A-E48BB9AC091F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6359080" y="2717304"/>
                <a:ext cx="351655" cy="35165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5FE739FF-FD2A-A60D-DF71-86F2E3BD3657}"/>
              </a:ext>
            </a:extLst>
          </p:cNvPr>
          <p:cNvGrpSpPr/>
          <p:nvPr/>
        </p:nvGrpSpPr>
        <p:grpSpPr>
          <a:xfrm>
            <a:off x="6744026" y="4317176"/>
            <a:ext cx="432000" cy="432000"/>
            <a:chOff x="6817001" y="2825279"/>
            <a:chExt cx="432000" cy="432000"/>
          </a:xfrm>
        </p:grpSpPr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DB318CBF-0BF3-95CA-D6F5-CA59536DBF28}"/>
                </a:ext>
              </a:extLst>
            </p:cNvPr>
            <p:cNvSpPr/>
            <p:nvPr/>
          </p:nvSpPr>
          <p:spPr bwMode="gray">
            <a:xfrm>
              <a:off x="6817001" y="2825279"/>
              <a:ext cx="432000" cy="43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9D3EEEB2-7EAA-EBC9-DEDF-3E3775164296}"/>
                </a:ext>
              </a:extLst>
            </p:cNvPr>
            <p:cNvGrpSpPr/>
            <p:nvPr/>
          </p:nvGrpSpPr>
          <p:grpSpPr>
            <a:xfrm>
              <a:off x="6945062" y="2953341"/>
              <a:ext cx="175878" cy="175878"/>
              <a:chOff x="7104112" y="2564904"/>
              <a:chExt cx="360313" cy="360313"/>
            </a:xfrm>
          </p:grpSpPr>
          <p:cxnSp>
            <p:nvCxnSpPr>
              <p:cNvPr id="106" name="Gerader Verbinder 105">
                <a:extLst>
                  <a:ext uri="{FF2B5EF4-FFF2-40B4-BE49-F238E27FC236}">
                    <a16:creationId xmlns:a16="http://schemas.microsoft.com/office/drawing/2014/main" id="{4CB51606-4A09-8C15-8F89-313A57337C23}"/>
                  </a:ext>
                </a:extLst>
              </p:cNvPr>
              <p:cNvCxnSpPr/>
              <p:nvPr/>
            </p:nvCxnSpPr>
            <p:spPr bwMode="gray">
              <a:xfrm>
                <a:off x="7104112" y="2564904"/>
                <a:ext cx="360313" cy="36031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r Verbinder 106">
                <a:extLst>
                  <a:ext uri="{FF2B5EF4-FFF2-40B4-BE49-F238E27FC236}">
                    <a16:creationId xmlns:a16="http://schemas.microsoft.com/office/drawing/2014/main" id="{653E3E9A-AAD0-5E7A-591F-1E02F9874E2D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7104112" y="2564904"/>
                <a:ext cx="360313" cy="36031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C1F49F1A-B289-D82C-E5A8-80CEBA83304F}"/>
              </a:ext>
            </a:extLst>
          </p:cNvPr>
          <p:cNvGrpSpPr/>
          <p:nvPr/>
        </p:nvGrpSpPr>
        <p:grpSpPr>
          <a:xfrm>
            <a:off x="7824175" y="3808868"/>
            <a:ext cx="432000" cy="432000"/>
            <a:chOff x="7852556" y="4044252"/>
            <a:chExt cx="432000" cy="432000"/>
          </a:xfrm>
        </p:grpSpPr>
        <p:sp>
          <p:nvSpPr>
            <p:cNvPr id="111" name="Textplatzhalter 76">
              <a:extLst>
                <a:ext uri="{FF2B5EF4-FFF2-40B4-BE49-F238E27FC236}">
                  <a16:creationId xmlns:a16="http://schemas.microsoft.com/office/drawing/2014/main" id="{C7657FC7-A8F6-B0B9-40CA-E2A3F994BB99}"/>
                </a:ext>
              </a:extLst>
            </p:cNvPr>
            <p:cNvSpPr txBox="1">
              <a:spLocks noChangeAspect="1"/>
            </p:cNvSpPr>
            <p:nvPr/>
          </p:nvSpPr>
          <p:spPr bwMode="gray">
            <a:xfrm>
              <a:off x="7852556" y="4044252"/>
              <a:ext cx="432000" cy="432000"/>
            </a:xfrm>
            <a:prstGeom prst="ellipse">
              <a:avLst/>
            </a:prstGeom>
            <a:solidFill>
              <a:schemeClr val="tx1"/>
            </a:solidFill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Font typeface="Segoe UI" panose="020B0502040204020203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8" algn="ctr">
                <a:lnSpc>
                  <a:spcPct val="100000"/>
                </a:lnSpc>
              </a:pPr>
              <a:endParaRPr lang="en-US" sz="1000" dirty="0">
                <a:solidFill>
                  <a:schemeClr val="bg1"/>
                </a:solidFill>
              </a:endParaRPr>
            </a:p>
          </p:txBody>
        </p:sp>
        <p:cxnSp>
          <p:nvCxnSpPr>
            <p:cNvPr id="112" name="Gerader Verbinder 111">
              <a:extLst>
                <a:ext uri="{FF2B5EF4-FFF2-40B4-BE49-F238E27FC236}">
                  <a16:creationId xmlns:a16="http://schemas.microsoft.com/office/drawing/2014/main" id="{DCF67C5E-944F-5982-5352-ED374C2D3164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7983387" y="4175083"/>
              <a:ext cx="170338" cy="17033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  <a:tailEnd type="arrow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96BABB79-EC78-07DF-F6F3-01DDE591EC1C}"/>
              </a:ext>
            </a:extLst>
          </p:cNvPr>
          <p:cNvGrpSpPr/>
          <p:nvPr/>
        </p:nvGrpSpPr>
        <p:grpSpPr>
          <a:xfrm>
            <a:off x="7284100" y="3808868"/>
            <a:ext cx="432000" cy="432000"/>
            <a:chOff x="7320136" y="4043360"/>
            <a:chExt cx="432000" cy="432000"/>
          </a:xfrm>
        </p:grpSpPr>
        <p:sp>
          <p:nvSpPr>
            <p:cNvPr id="114" name="Textplatzhalter 76">
              <a:extLst>
                <a:ext uri="{FF2B5EF4-FFF2-40B4-BE49-F238E27FC236}">
                  <a16:creationId xmlns:a16="http://schemas.microsoft.com/office/drawing/2014/main" id="{B3E6D253-467C-294E-A9D0-BA94B0E2B348}"/>
                </a:ext>
              </a:extLst>
            </p:cNvPr>
            <p:cNvSpPr txBox="1">
              <a:spLocks noChangeAspect="1"/>
            </p:cNvSpPr>
            <p:nvPr/>
          </p:nvSpPr>
          <p:spPr bwMode="gray">
            <a:xfrm>
              <a:off x="7320136" y="4043360"/>
              <a:ext cx="432000" cy="432000"/>
            </a:xfrm>
            <a:prstGeom prst="ellipse">
              <a:avLst/>
            </a:prstGeom>
            <a:solidFill>
              <a:schemeClr val="tx1"/>
            </a:solidFill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Font typeface="Segoe UI" panose="020B0502040204020203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8" algn="ctr">
                <a:lnSpc>
                  <a:spcPct val="100000"/>
                </a:lnSpc>
              </a:pPr>
              <a:endParaRPr lang="en-US" sz="1000" b="0" dirty="0">
                <a:solidFill>
                  <a:schemeClr val="bg1"/>
                </a:solidFill>
              </a:endParaRPr>
            </a:p>
          </p:txBody>
        </p:sp>
        <p:cxnSp>
          <p:nvCxnSpPr>
            <p:cNvPr id="115" name="Gerader Verbinder 114">
              <a:extLst>
                <a:ext uri="{FF2B5EF4-FFF2-40B4-BE49-F238E27FC236}">
                  <a16:creationId xmlns:a16="http://schemas.microsoft.com/office/drawing/2014/main" id="{E8A3BAF5-C57D-2E43-E2BE-9443E5D707DF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7452228" y="4175452"/>
              <a:ext cx="167817" cy="167817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  <a:tailEnd type="arrow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Textplatzhalter 76">
            <a:extLst>
              <a:ext uri="{FF2B5EF4-FFF2-40B4-BE49-F238E27FC236}">
                <a16:creationId xmlns:a16="http://schemas.microsoft.com/office/drawing/2014/main" id="{1C9D5DEF-1BE3-2728-C985-288CDCDF64C2}"/>
              </a:ext>
            </a:extLst>
          </p:cNvPr>
          <p:cNvSpPr txBox="1">
            <a:spLocks noChangeAspect="1"/>
          </p:cNvSpPr>
          <p:nvPr/>
        </p:nvSpPr>
        <p:spPr bwMode="gray">
          <a:xfrm>
            <a:off x="6203950" y="4876047"/>
            <a:ext cx="432000" cy="432000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egoe UI" panose="020B0502040204020203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8" algn="ctr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</a:rPr>
              <a:t>1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7" name="Textplatzhalter 76">
            <a:extLst>
              <a:ext uri="{FF2B5EF4-FFF2-40B4-BE49-F238E27FC236}">
                <a16:creationId xmlns:a16="http://schemas.microsoft.com/office/drawing/2014/main" id="{4026AC70-0A21-4924-07B8-F3858D239B27}"/>
              </a:ext>
            </a:extLst>
          </p:cNvPr>
          <p:cNvSpPr txBox="1">
            <a:spLocks noChangeAspect="1"/>
          </p:cNvSpPr>
          <p:nvPr/>
        </p:nvSpPr>
        <p:spPr bwMode="gray">
          <a:xfrm>
            <a:off x="6726018" y="4876047"/>
            <a:ext cx="432000" cy="432000"/>
          </a:xfrm>
          <a:prstGeom prst="ellipse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egoe UI" panose="020B0502040204020203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8" algn="ctr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</a:rPr>
              <a:t>1</a:t>
            </a:r>
            <a:endParaRPr lang="en-US" sz="1000" dirty="0">
              <a:solidFill>
                <a:schemeClr val="bg1"/>
              </a:solidFill>
            </a:endParaRPr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53282914-9633-5091-EB42-CDEBA16FF1A1}"/>
              </a:ext>
            </a:extLst>
          </p:cNvPr>
          <p:cNvGrpSpPr/>
          <p:nvPr/>
        </p:nvGrpSpPr>
        <p:grpSpPr>
          <a:xfrm>
            <a:off x="7284102" y="4317176"/>
            <a:ext cx="432000" cy="432000"/>
            <a:chOff x="7320136" y="4043360"/>
            <a:chExt cx="432000" cy="432000"/>
          </a:xfrm>
        </p:grpSpPr>
        <p:sp>
          <p:nvSpPr>
            <p:cNvPr id="122" name="Textplatzhalter 76">
              <a:extLst>
                <a:ext uri="{FF2B5EF4-FFF2-40B4-BE49-F238E27FC236}">
                  <a16:creationId xmlns:a16="http://schemas.microsoft.com/office/drawing/2014/main" id="{3A1798E9-444E-2A01-E620-B32517AC2FAD}"/>
                </a:ext>
              </a:extLst>
            </p:cNvPr>
            <p:cNvSpPr txBox="1">
              <a:spLocks noChangeAspect="1"/>
            </p:cNvSpPr>
            <p:nvPr/>
          </p:nvSpPr>
          <p:spPr bwMode="gray">
            <a:xfrm>
              <a:off x="7320136" y="4043360"/>
              <a:ext cx="432000" cy="432000"/>
            </a:xfrm>
            <a:prstGeom prst="ellipse">
              <a:avLst/>
            </a:prstGeom>
            <a:solidFill>
              <a:schemeClr val="tx1"/>
            </a:solidFill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Font typeface="Segoe UI" panose="020B0502040204020203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8" algn="ctr">
                <a:lnSpc>
                  <a:spcPct val="100000"/>
                </a:lnSpc>
              </a:pPr>
              <a:endParaRPr lang="en-US" sz="1000" b="0" dirty="0">
                <a:solidFill>
                  <a:schemeClr val="bg1"/>
                </a:solidFill>
              </a:endParaRPr>
            </a:p>
          </p:txBody>
        </p:sp>
        <p:cxnSp>
          <p:nvCxnSpPr>
            <p:cNvPr id="123" name="Gerader Verbinder 122">
              <a:extLst>
                <a:ext uri="{FF2B5EF4-FFF2-40B4-BE49-F238E27FC236}">
                  <a16:creationId xmlns:a16="http://schemas.microsoft.com/office/drawing/2014/main" id="{0AEE33A5-F6C4-D651-71F7-F96AF5C1632E}"/>
                </a:ext>
              </a:extLst>
            </p:cNvPr>
            <p:cNvCxnSpPr>
              <a:cxnSpLocks/>
            </p:cNvCxnSpPr>
            <p:nvPr/>
          </p:nvCxnSpPr>
          <p:spPr bwMode="gray">
            <a:xfrm rot="18900000">
              <a:off x="7452228" y="4175452"/>
              <a:ext cx="167817" cy="167817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  <a:tailEnd type="arrow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72B0FE6F-5CA5-5732-202B-E8BB44D3BAD5}"/>
              </a:ext>
            </a:extLst>
          </p:cNvPr>
          <p:cNvGrpSpPr/>
          <p:nvPr/>
        </p:nvGrpSpPr>
        <p:grpSpPr>
          <a:xfrm>
            <a:off x="7824178" y="4317176"/>
            <a:ext cx="432000" cy="432000"/>
            <a:chOff x="7320136" y="4043360"/>
            <a:chExt cx="432000" cy="432000"/>
          </a:xfrm>
        </p:grpSpPr>
        <p:sp>
          <p:nvSpPr>
            <p:cNvPr id="125" name="Textplatzhalter 76">
              <a:extLst>
                <a:ext uri="{FF2B5EF4-FFF2-40B4-BE49-F238E27FC236}">
                  <a16:creationId xmlns:a16="http://schemas.microsoft.com/office/drawing/2014/main" id="{4B9D495E-C061-7BAE-DA74-C62397B14BB9}"/>
                </a:ext>
              </a:extLst>
            </p:cNvPr>
            <p:cNvSpPr txBox="1">
              <a:spLocks noChangeAspect="1"/>
            </p:cNvSpPr>
            <p:nvPr/>
          </p:nvSpPr>
          <p:spPr bwMode="gray">
            <a:xfrm>
              <a:off x="7320136" y="4043360"/>
              <a:ext cx="432000" cy="432000"/>
            </a:xfrm>
            <a:prstGeom prst="ellipse">
              <a:avLst/>
            </a:prstGeom>
            <a:solidFill>
              <a:schemeClr val="tx1"/>
            </a:solidFill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Font typeface="Segoe UI" panose="020B0502040204020203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8" algn="ctr">
                <a:lnSpc>
                  <a:spcPct val="100000"/>
                </a:lnSpc>
              </a:pPr>
              <a:endParaRPr lang="en-US" sz="1000" b="0" dirty="0">
                <a:solidFill>
                  <a:schemeClr val="bg1"/>
                </a:solidFill>
              </a:endParaRPr>
            </a:p>
          </p:txBody>
        </p:sp>
        <p:cxnSp>
          <p:nvCxnSpPr>
            <p:cNvPr id="126" name="Gerader Verbinder 125">
              <a:extLst>
                <a:ext uri="{FF2B5EF4-FFF2-40B4-BE49-F238E27FC236}">
                  <a16:creationId xmlns:a16="http://schemas.microsoft.com/office/drawing/2014/main" id="{D5179B80-E106-D1F4-69EC-EE5B6D58765D}"/>
                </a:ext>
              </a:extLst>
            </p:cNvPr>
            <p:cNvCxnSpPr>
              <a:cxnSpLocks/>
            </p:cNvCxnSpPr>
            <p:nvPr/>
          </p:nvCxnSpPr>
          <p:spPr bwMode="gray">
            <a:xfrm rot="2700000" flipH="1">
              <a:off x="7452228" y="4175452"/>
              <a:ext cx="167817" cy="167817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  <a:tailEnd type="arrow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CF32D23F-F9F5-3DE6-57CF-407F2D6E13B2}"/>
              </a:ext>
            </a:extLst>
          </p:cNvPr>
          <p:cNvGrpSpPr/>
          <p:nvPr/>
        </p:nvGrpSpPr>
        <p:grpSpPr>
          <a:xfrm>
            <a:off x="8382465" y="4858626"/>
            <a:ext cx="432000" cy="432000"/>
            <a:chOff x="8364252" y="4432331"/>
            <a:chExt cx="432000" cy="432000"/>
          </a:xfrm>
        </p:grpSpPr>
        <p:sp>
          <p:nvSpPr>
            <p:cNvPr id="128" name="Textplatzhalter 76">
              <a:extLst>
                <a:ext uri="{FF2B5EF4-FFF2-40B4-BE49-F238E27FC236}">
                  <a16:creationId xmlns:a16="http://schemas.microsoft.com/office/drawing/2014/main" id="{D948444B-FF7E-2D69-62AB-69EF7E92A6B4}"/>
                </a:ext>
              </a:extLst>
            </p:cNvPr>
            <p:cNvSpPr txBox="1">
              <a:spLocks noChangeAspect="1"/>
            </p:cNvSpPr>
            <p:nvPr/>
          </p:nvSpPr>
          <p:spPr bwMode="gray">
            <a:xfrm>
              <a:off x="8364252" y="4432331"/>
              <a:ext cx="432000" cy="432000"/>
            </a:xfrm>
            <a:prstGeom prst="ellipse">
              <a:avLst/>
            </a:prstGeom>
            <a:solidFill>
              <a:schemeClr val="tx1"/>
            </a:solidFill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Font typeface="Segoe UI" panose="020B0502040204020203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8" algn="ctr">
                <a:lnSpc>
                  <a:spcPct val="100000"/>
                </a:lnSpc>
              </a:pPr>
              <a:endParaRPr lang="en-US" sz="1000" b="0" dirty="0">
                <a:solidFill>
                  <a:schemeClr val="bg1"/>
                </a:solidFill>
              </a:endParaRPr>
            </a:p>
          </p:txBody>
        </p:sp>
        <p:grpSp>
          <p:nvGrpSpPr>
            <p:cNvPr id="137" name="Gruppieren 136">
              <a:extLst>
                <a:ext uri="{FF2B5EF4-FFF2-40B4-BE49-F238E27FC236}">
                  <a16:creationId xmlns:a16="http://schemas.microsoft.com/office/drawing/2014/main" id="{80C935EB-B53F-7FED-0061-B38139FEB1AE}"/>
                </a:ext>
              </a:extLst>
            </p:cNvPr>
            <p:cNvGrpSpPr/>
            <p:nvPr/>
          </p:nvGrpSpPr>
          <p:grpSpPr>
            <a:xfrm>
              <a:off x="8502892" y="4623186"/>
              <a:ext cx="154720" cy="50291"/>
              <a:chOff x="8508268" y="4617132"/>
              <a:chExt cx="154720" cy="50291"/>
            </a:xfrm>
          </p:grpSpPr>
          <p:cxnSp>
            <p:nvCxnSpPr>
              <p:cNvPr id="135" name="Gerader Verbinder 134">
                <a:extLst>
                  <a:ext uri="{FF2B5EF4-FFF2-40B4-BE49-F238E27FC236}">
                    <a16:creationId xmlns:a16="http://schemas.microsoft.com/office/drawing/2014/main" id="{C541BF8E-8ED1-1FA8-152B-AC39EEC3FE43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8508268" y="4617132"/>
                <a:ext cx="154720" cy="0"/>
              </a:xfrm>
              <a:prstGeom prst="line">
                <a:avLst/>
              </a:prstGeom>
              <a:ln w="19050">
                <a:solidFill>
                  <a:schemeClr val="accent1">
                    <a:lumMod val="20000"/>
                    <a:lumOff val="80000"/>
                  </a:schemeClr>
                </a:solidFill>
                <a:tailEnd type="non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Gerader Verbinder 135">
                <a:extLst>
                  <a:ext uri="{FF2B5EF4-FFF2-40B4-BE49-F238E27FC236}">
                    <a16:creationId xmlns:a16="http://schemas.microsoft.com/office/drawing/2014/main" id="{A0481094-E380-AEB4-624A-8876AB361AD1}"/>
                  </a:ext>
                </a:extLst>
              </p:cNvPr>
              <p:cNvCxnSpPr/>
              <p:nvPr/>
            </p:nvCxnSpPr>
            <p:spPr bwMode="gray">
              <a:xfrm>
                <a:off x="8508268" y="4667423"/>
                <a:ext cx="154720" cy="0"/>
              </a:xfrm>
              <a:prstGeom prst="line">
                <a:avLst/>
              </a:prstGeom>
              <a:ln w="19050">
                <a:solidFill>
                  <a:schemeClr val="accent1">
                    <a:lumMod val="20000"/>
                    <a:lumOff val="80000"/>
                  </a:schemeClr>
                </a:solidFill>
                <a:tailEnd type="non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9FF6CD04-4464-F4B7-6F13-082D666308F3}"/>
              </a:ext>
            </a:extLst>
          </p:cNvPr>
          <p:cNvGrpSpPr/>
          <p:nvPr/>
        </p:nvGrpSpPr>
        <p:grpSpPr>
          <a:xfrm>
            <a:off x="7284100" y="4876047"/>
            <a:ext cx="432000" cy="432000"/>
            <a:chOff x="8364252" y="3919563"/>
            <a:chExt cx="432000" cy="432000"/>
          </a:xfrm>
        </p:grpSpPr>
        <p:sp>
          <p:nvSpPr>
            <p:cNvPr id="141" name="Textplatzhalter 76">
              <a:extLst>
                <a:ext uri="{FF2B5EF4-FFF2-40B4-BE49-F238E27FC236}">
                  <a16:creationId xmlns:a16="http://schemas.microsoft.com/office/drawing/2014/main" id="{7DA183FA-3B25-722B-F926-5D729B0A138D}"/>
                </a:ext>
              </a:extLst>
            </p:cNvPr>
            <p:cNvSpPr txBox="1">
              <a:spLocks noChangeAspect="1"/>
            </p:cNvSpPr>
            <p:nvPr/>
          </p:nvSpPr>
          <p:spPr bwMode="gray">
            <a:xfrm>
              <a:off x="8364252" y="3919563"/>
              <a:ext cx="432000" cy="432000"/>
            </a:xfrm>
            <a:prstGeom prst="ellipse">
              <a:avLst/>
            </a:prstGeom>
            <a:solidFill>
              <a:schemeClr val="tx1"/>
            </a:solidFill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Font typeface="Segoe UI" panose="020B0502040204020203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8" algn="ctr">
                <a:lnSpc>
                  <a:spcPct val="100000"/>
                </a:lnSpc>
              </a:pPr>
              <a:endParaRPr lang="en-US" sz="1000" b="0" dirty="0">
                <a:solidFill>
                  <a:schemeClr val="bg1"/>
                </a:solidFill>
              </a:endParaRPr>
            </a:p>
          </p:txBody>
        </p:sp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F7DF401D-CE65-4E2C-7270-2BB3D11F87D2}"/>
                </a:ext>
              </a:extLst>
            </p:cNvPr>
            <p:cNvGrpSpPr/>
            <p:nvPr/>
          </p:nvGrpSpPr>
          <p:grpSpPr>
            <a:xfrm>
              <a:off x="8502892" y="4058203"/>
              <a:ext cx="154720" cy="154720"/>
              <a:chOff x="8508268" y="4570882"/>
              <a:chExt cx="154720" cy="154720"/>
            </a:xfrm>
          </p:grpSpPr>
          <p:cxnSp>
            <p:nvCxnSpPr>
              <p:cNvPr id="143" name="Gerader Verbinder 142">
                <a:extLst>
                  <a:ext uri="{FF2B5EF4-FFF2-40B4-BE49-F238E27FC236}">
                    <a16:creationId xmlns:a16="http://schemas.microsoft.com/office/drawing/2014/main" id="{4C555721-4480-B8CA-3903-E4D88586DD53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8508268" y="4648242"/>
                <a:ext cx="154720" cy="0"/>
              </a:xfrm>
              <a:prstGeom prst="line">
                <a:avLst/>
              </a:prstGeom>
              <a:ln w="19050">
                <a:solidFill>
                  <a:schemeClr val="accent1">
                    <a:lumMod val="20000"/>
                    <a:lumOff val="80000"/>
                  </a:schemeClr>
                </a:solidFill>
                <a:tailEnd type="non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Gerader Verbinder 143">
                <a:extLst>
                  <a:ext uri="{FF2B5EF4-FFF2-40B4-BE49-F238E27FC236}">
                    <a16:creationId xmlns:a16="http://schemas.microsoft.com/office/drawing/2014/main" id="{AF98825A-45E0-A6AE-038E-AAF998C7B6D8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rot="5400000">
                <a:off x="8508268" y="4648242"/>
                <a:ext cx="154720" cy="0"/>
              </a:xfrm>
              <a:prstGeom prst="line">
                <a:avLst/>
              </a:prstGeom>
              <a:ln w="19050">
                <a:solidFill>
                  <a:schemeClr val="accent1">
                    <a:lumMod val="20000"/>
                    <a:lumOff val="80000"/>
                  </a:schemeClr>
                </a:solidFill>
                <a:tailEnd type="non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6" name="Gruppieren 145">
            <a:extLst>
              <a:ext uri="{FF2B5EF4-FFF2-40B4-BE49-F238E27FC236}">
                <a16:creationId xmlns:a16="http://schemas.microsoft.com/office/drawing/2014/main" id="{66E68570-EA4A-4779-B356-EE601121F582}"/>
              </a:ext>
            </a:extLst>
          </p:cNvPr>
          <p:cNvGrpSpPr/>
          <p:nvPr/>
        </p:nvGrpSpPr>
        <p:grpSpPr>
          <a:xfrm>
            <a:off x="7824175" y="4862226"/>
            <a:ext cx="432000" cy="432000"/>
            <a:chOff x="8364252" y="3919563"/>
            <a:chExt cx="432000" cy="432000"/>
          </a:xfrm>
        </p:grpSpPr>
        <p:sp>
          <p:nvSpPr>
            <p:cNvPr id="147" name="Textplatzhalter 76">
              <a:extLst>
                <a:ext uri="{FF2B5EF4-FFF2-40B4-BE49-F238E27FC236}">
                  <a16:creationId xmlns:a16="http://schemas.microsoft.com/office/drawing/2014/main" id="{61BF915F-575D-2D70-AC8A-C3E27209E1CC}"/>
                </a:ext>
              </a:extLst>
            </p:cNvPr>
            <p:cNvSpPr txBox="1">
              <a:spLocks noChangeAspect="1"/>
            </p:cNvSpPr>
            <p:nvPr/>
          </p:nvSpPr>
          <p:spPr bwMode="gray">
            <a:xfrm>
              <a:off x="8364252" y="3919563"/>
              <a:ext cx="432000" cy="432000"/>
            </a:xfrm>
            <a:prstGeom prst="ellipse">
              <a:avLst/>
            </a:prstGeom>
            <a:solidFill>
              <a:schemeClr val="tx1"/>
            </a:solidFill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Font typeface="Segoe UI" panose="020B0502040204020203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8" algn="ctr">
                <a:lnSpc>
                  <a:spcPct val="100000"/>
                </a:lnSpc>
              </a:pPr>
              <a:endParaRPr lang="en-US" sz="1000" b="0" dirty="0">
                <a:solidFill>
                  <a:schemeClr val="bg1"/>
                </a:solidFill>
              </a:endParaRPr>
            </a:p>
          </p:txBody>
        </p:sp>
        <p:cxnSp>
          <p:nvCxnSpPr>
            <p:cNvPr id="149" name="Gerader Verbinder 148">
              <a:extLst>
                <a:ext uri="{FF2B5EF4-FFF2-40B4-BE49-F238E27FC236}">
                  <a16:creationId xmlns:a16="http://schemas.microsoft.com/office/drawing/2014/main" id="{83F7D2E2-BDF4-045D-6908-6CCF0BD819AE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8502892" y="4135563"/>
              <a:ext cx="154720" cy="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  <a:tailEnd type="non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Textplatzhalter 22">
            <a:extLst>
              <a:ext uri="{FF2B5EF4-FFF2-40B4-BE49-F238E27FC236}">
                <a16:creationId xmlns:a16="http://schemas.microsoft.com/office/drawing/2014/main" id="{29E20F4C-DDF8-09B5-8D10-DAB712E1961A}"/>
              </a:ext>
            </a:extLst>
          </p:cNvPr>
          <p:cNvSpPr txBox="1">
            <a:spLocks/>
          </p:cNvSpPr>
          <p:nvPr/>
        </p:nvSpPr>
        <p:spPr bwMode="gray">
          <a:xfrm>
            <a:off x="6203950" y="2652985"/>
            <a:ext cx="2592302" cy="793061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Standard text box </a:t>
            </a:r>
            <a:br>
              <a:rPr lang="en-US" dirty="0"/>
            </a:br>
            <a:r>
              <a:rPr lang="en-US" dirty="0"/>
              <a:t>with bullet point</a:t>
            </a:r>
          </a:p>
        </p:txBody>
      </p:sp>
      <p:grpSp>
        <p:nvGrpSpPr>
          <p:cNvPr id="162" name="Gruppieren 161">
            <a:extLst>
              <a:ext uri="{FF2B5EF4-FFF2-40B4-BE49-F238E27FC236}">
                <a16:creationId xmlns:a16="http://schemas.microsoft.com/office/drawing/2014/main" id="{C4767CC1-B839-24C3-5CE9-A6EE35B9F15D}"/>
              </a:ext>
            </a:extLst>
          </p:cNvPr>
          <p:cNvGrpSpPr/>
          <p:nvPr/>
        </p:nvGrpSpPr>
        <p:grpSpPr>
          <a:xfrm>
            <a:off x="11207320" y="1651682"/>
            <a:ext cx="449768" cy="449766"/>
            <a:chOff x="6688764" y="2101930"/>
            <a:chExt cx="575303" cy="575302"/>
          </a:xfrm>
        </p:grpSpPr>
        <p:sp>
          <p:nvSpPr>
            <p:cNvPr id="163" name="Freihandform: Form 162">
              <a:extLst>
                <a:ext uri="{FF2B5EF4-FFF2-40B4-BE49-F238E27FC236}">
                  <a16:creationId xmlns:a16="http://schemas.microsoft.com/office/drawing/2014/main" id="{8234A3DA-01B1-8B23-3EE9-6D20B05D3FD9}"/>
                </a:ext>
              </a:extLst>
            </p:cNvPr>
            <p:cNvSpPr/>
            <p:nvPr/>
          </p:nvSpPr>
          <p:spPr>
            <a:xfrm>
              <a:off x="6832589" y="2101930"/>
              <a:ext cx="287650" cy="258886"/>
            </a:xfrm>
            <a:custGeom>
              <a:avLst/>
              <a:gdLst>
                <a:gd name="connsiteX0" fmla="*/ 0 w 287650"/>
                <a:gd name="connsiteY0" fmla="*/ 115061 h 258886"/>
                <a:gd name="connsiteX1" fmla="*/ 0 w 287650"/>
                <a:gd name="connsiteY1" fmla="*/ 86296 h 258886"/>
                <a:gd name="connsiteX2" fmla="*/ 12638 w 287650"/>
                <a:gd name="connsiteY2" fmla="*/ 12638 h 258886"/>
                <a:gd name="connsiteX3" fmla="*/ 86296 w 287650"/>
                <a:gd name="connsiteY3" fmla="*/ 0 h 258886"/>
                <a:gd name="connsiteX4" fmla="*/ 201355 w 287650"/>
                <a:gd name="connsiteY4" fmla="*/ 0 h 258886"/>
                <a:gd name="connsiteX5" fmla="*/ 275014 w 287650"/>
                <a:gd name="connsiteY5" fmla="*/ 12638 h 258886"/>
                <a:gd name="connsiteX6" fmla="*/ 287651 w 287650"/>
                <a:gd name="connsiteY6" fmla="*/ 86296 h 258886"/>
                <a:gd name="connsiteX7" fmla="*/ 287651 w 287650"/>
                <a:gd name="connsiteY7" fmla="*/ 115061 h 258886"/>
                <a:gd name="connsiteX8" fmla="*/ 275014 w 287650"/>
                <a:gd name="connsiteY8" fmla="*/ 188718 h 258886"/>
                <a:gd name="connsiteX9" fmla="*/ 201355 w 287650"/>
                <a:gd name="connsiteY9" fmla="*/ 201356 h 258886"/>
                <a:gd name="connsiteX10" fmla="*/ 172590 w 287650"/>
                <a:gd name="connsiteY10" fmla="*/ 201356 h 258886"/>
                <a:gd name="connsiteX11" fmla="*/ 86296 w 287650"/>
                <a:gd name="connsiteY11" fmla="*/ 258887 h 258886"/>
                <a:gd name="connsiteX12" fmla="*/ 86296 w 287650"/>
                <a:gd name="connsiteY12" fmla="*/ 201356 h 258886"/>
                <a:gd name="connsiteX13" fmla="*/ 12638 w 287650"/>
                <a:gd name="connsiteY13" fmla="*/ 188718 h 258886"/>
                <a:gd name="connsiteX14" fmla="*/ 0 w 287650"/>
                <a:gd name="connsiteY14" fmla="*/ 115061 h 25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7650" h="258886">
                  <a:moveTo>
                    <a:pt x="0" y="115061"/>
                  </a:moveTo>
                  <a:lnTo>
                    <a:pt x="0" y="86296"/>
                  </a:lnTo>
                  <a:cubicBezTo>
                    <a:pt x="0" y="45616"/>
                    <a:pt x="0" y="25275"/>
                    <a:pt x="12638" y="12638"/>
                  </a:cubicBezTo>
                  <a:cubicBezTo>
                    <a:pt x="25275" y="0"/>
                    <a:pt x="45616" y="0"/>
                    <a:pt x="86296" y="0"/>
                  </a:cubicBezTo>
                  <a:lnTo>
                    <a:pt x="201355" y="0"/>
                  </a:lnTo>
                  <a:cubicBezTo>
                    <a:pt x="242038" y="0"/>
                    <a:pt x="262377" y="0"/>
                    <a:pt x="275014" y="12638"/>
                  </a:cubicBezTo>
                  <a:cubicBezTo>
                    <a:pt x="287651" y="25275"/>
                    <a:pt x="287651" y="45616"/>
                    <a:pt x="287651" y="86296"/>
                  </a:cubicBezTo>
                  <a:lnTo>
                    <a:pt x="287651" y="115061"/>
                  </a:lnTo>
                  <a:cubicBezTo>
                    <a:pt x="287651" y="155741"/>
                    <a:pt x="287651" y="176081"/>
                    <a:pt x="275014" y="188718"/>
                  </a:cubicBezTo>
                  <a:cubicBezTo>
                    <a:pt x="262377" y="201356"/>
                    <a:pt x="242038" y="201356"/>
                    <a:pt x="201355" y="201356"/>
                  </a:cubicBezTo>
                  <a:lnTo>
                    <a:pt x="172590" y="201356"/>
                  </a:lnTo>
                  <a:lnTo>
                    <a:pt x="86296" y="258887"/>
                  </a:lnTo>
                  <a:lnTo>
                    <a:pt x="86296" y="201356"/>
                  </a:lnTo>
                  <a:cubicBezTo>
                    <a:pt x="45616" y="201356"/>
                    <a:pt x="25275" y="201356"/>
                    <a:pt x="12638" y="188718"/>
                  </a:cubicBezTo>
                  <a:cubicBezTo>
                    <a:pt x="0" y="176081"/>
                    <a:pt x="0" y="155741"/>
                    <a:pt x="0" y="115061"/>
                  </a:cubicBezTo>
                  <a:close/>
                </a:path>
              </a:pathLst>
            </a:custGeom>
            <a:noFill/>
            <a:ln w="25400" cap="flat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ihandform: Form 163">
              <a:extLst>
                <a:ext uri="{FF2B5EF4-FFF2-40B4-BE49-F238E27FC236}">
                  <a16:creationId xmlns:a16="http://schemas.microsoft.com/office/drawing/2014/main" id="{89B499BC-6611-C1C7-4189-85BAE8E99011}"/>
                </a:ext>
              </a:extLst>
            </p:cNvPr>
            <p:cNvSpPr/>
            <p:nvPr/>
          </p:nvSpPr>
          <p:spPr>
            <a:xfrm>
              <a:off x="6688764" y="2562173"/>
              <a:ext cx="230121" cy="115059"/>
            </a:xfrm>
            <a:custGeom>
              <a:avLst/>
              <a:gdLst>
                <a:gd name="connsiteX0" fmla="*/ 45737 w 230121"/>
                <a:gd name="connsiteY0" fmla="*/ 21309 h 115059"/>
                <a:gd name="connsiteX1" fmla="*/ 9111 w 230121"/>
                <a:gd name="connsiteY1" fmla="*/ 89122 h 115059"/>
                <a:gd name="connsiteX2" fmla="*/ 58692 w 230121"/>
                <a:gd name="connsiteY2" fmla="*/ 115060 h 115059"/>
                <a:gd name="connsiteX3" fmla="*/ 115061 w 230121"/>
                <a:gd name="connsiteY3" fmla="*/ 115060 h 115059"/>
                <a:gd name="connsiteX4" fmla="*/ 171429 w 230121"/>
                <a:gd name="connsiteY4" fmla="*/ 115060 h 115059"/>
                <a:gd name="connsiteX5" fmla="*/ 221010 w 230121"/>
                <a:gd name="connsiteY5" fmla="*/ 89122 h 115059"/>
                <a:gd name="connsiteX6" fmla="*/ 184384 w 230121"/>
                <a:gd name="connsiteY6" fmla="*/ 21309 h 115059"/>
                <a:gd name="connsiteX7" fmla="*/ 45737 w 230121"/>
                <a:gd name="connsiteY7" fmla="*/ 21309 h 115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121" h="115059">
                  <a:moveTo>
                    <a:pt x="45737" y="21309"/>
                  </a:moveTo>
                  <a:cubicBezTo>
                    <a:pt x="27650" y="33424"/>
                    <a:pt x="-19773" y="58165"/>
                    <a:pt x="9111" y="89122"/>
                  </a:cubicBezTo>
                  <a:cubicBezTo>
                    <a:pt x="23221" y="104244"/>
                    <a:pt x="38935" y="115060"/>
                    <a:pt x="58692" y="115060"/>
                  </a:cubicBezTo>
                  <a:lnTo>
                    <a:pt x="115061" y="115060"/>
                  </a:lnTo>
                  <a:lnTo>
                    <a:pt x="171429" y="115060"/>
                  </a:lnTo>
                  <a:cubicBezTo>
                    <a:pt x="191186" y="115060"/>
                    <a:pt x="206901" y="104244"/>
                    <a:pt x="221010" y="89122"/>
                  </a:cubicBezTo>
                  <a:cubicBezTo>
                    <a:pt x="249895" y="58165"/>
                    <a:pt x="202471" y="33424"/>
                    <a:pt x="184384" y="21309"/>
                  </a:cubicBezTo>
                  <a:cubicBezTo>
                    <a:pt x="141970" y="-7103"/>
                    <a:pt x="88152" y="-7103"/>
                    <a:pt x="45737" y="21309"/>
                  </a:cubicBezTo>
                  <a:close/>
                </a:path>
              </a:pathLst>
            </a:custGeom>
            <a:noFill/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ihandform: Form 164">
              <a:extLst>
                <a:ext uri="{FF2B5EF4-FFF2-40B4-BE49-F238E27FC236}">
                  <a16:creationId xmlns:a16="http://schemas.microsoft.com/office/drawing/2014/main" id="{A4A6B771-00E6-C50D-00F3-B8D8FED7A6E8}"/>
                </a:ext>
              </a:extLst>
            </p:cNvPr>
            <p:cNvSpPr/>
            <p:nvPr/>
          </p:nvSpPr>
          <p:spPr>
            <a:xfrm>
              <a:off x="7033946" y="2562173"/>
              <a:ext cx="230121" cy="115059"/>
            </a:xfrm>
            <a:custGeom>
              <a:avLst/>
              <a:gdLst>
                <a:gd name="connsiteX0" fmla="*/ 45737 w 230121"/>
                <a:gd name="connsiteY0" fmla="*/ 21309 h 115059"/>
                <a:gd name="connsiteX1" fmla="*/ 9111 w 230121"/>
                <a:gd name="connsiteY1" fmla="*/ 89122 h 115059"/>
                <a:gd name="connsiteX2" fmla="*/ 58693 w 230121"/>
                <a:gd name="connsiteY2" fmla="*/ 115060 h 115059"/>
                <a:gd name="connsiteX3" fmla="*/ 115061 w 230121"/>
                <a:gd name="connsiteY3" fmla="*/ 115060 h 115059"/>
                <a:gd name="connsiteX4" fmla="*/ 171430 w 230121"/>
                <a:gd name="connsiteY4" fmla="*/ 115060 h 115059"/>
                <a:gd name="connsiteX5" fmla="*/ 221009 w 230121"/>
                <a:gd name="connsiteY5" fmla="*/ 89122 h 115059"/>
                <a:gd name="connsiteX6" fmla="*/ 184383 w 230121"/>
                <a:gd name="connsiteY6" fmla="*/ 21309 h 115059"/>
                <a:gd name="connsiteX7" fmla="*/ 45737 w 230121"/>
                <a:gd name="connsiteY7" fmla="*/ 21309 h 115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121" h="115059">
                  <a:moveTo>
                    <a:pt x="45737" y="21309"/>
                  </a:moveTo>
                  <a:cubicBezTo>
                    <a:pt x="27650" y="33424"/>
                    <a:pt x="-19772" y="58165"/>
                    <a:pt x="9111" y="89122"/>
                  </a:cubicBezTo>
                  <a:cubicBezTo>
                    <a:pt x="23220" y="104244"/>
                    <a:pt x="38934" y="115060"/>
                    <a:pt x="58693" y="115060"/>
                  </a:cubicBezTo>
                  <a:lnTo>
                    <a:pt x="115061" y="115060"/>
                  </a:lnTo>
                  <a:lnTo>
                    <a:pt x="171430" y="115060"/>
                  </a:lnTo>
                  <a:cubicBezTo>
                    <a:pt x="191186" y="115060"/>
                    <a:pt x="206900" y="104244"/>
                    <a:pt x="221009" y="89122"/>
                  </a:cubicBezTo>
                  <a:cubicBezTo>
                    <a:pt x="249895" y="58165"/>
                    <a:pt x="202470" y="33424"/>
                    <a:pt x="184383" y="21309"/>
                  </a:cubicBezTo>
                  <a:cubicBezTo>
                    <a:pt x="141968" y="-7103"/>
                    <a:pt x="88152" y="-7103"/>
                    <a:pt x="45737" y="21309"/>
                  </a:cubicBezTo>
                  <a:close/>
                </a:path>
              </a:pathLst>
            </a:custGeom>
            <a:noFill/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ihandform: Form 165">
              <a:extLst>
                <a:ext uri="{FF2B5EF4-FFF2-40B4-BE49-F238E27FC236}">
                  <a16:creationId xmlns:a16="http://schemas.microsoft.com/office/drawing/2014/main" id="{EB601517-8E56-9FB8-FF0F-EEB6F61AE2DF}"/>
                </a:ext>
              </a:extLst>
            </p:cNvPr>
            <p:cNvSpPr/>
            <p:nvPr/>
          </p:nvSpPr>
          <p:spPr>
            <a:xfrm>
              <a:off x="6746294" y="2375199"/>
              <a:ext cx="115060" cy="115060"/>
            </a:xfrm>
            <a:custGeom>
              <a:avLst/>
              <a:gdLst>
                <a:gd name="connsiteX0" fmla="*/ 115061 w 115060"/>
                <a:gd name="connsiteY0" fmla="*/ 57530 h 115060"/>
                <a:gd name="connsiteX1" fmla="*/ 57530 w 115060"/>
                <a:gd name="connsiteY1" fmla="*/ 115061 h 115060"/>
                <a:gd name="connsiteX2" fmla="*/ 0 w 115060"/>
                <a:gd name="connsiteY2" fmla="*/ 57530 h 115060"/>
                <a:gd name="connsiteX3" fmla="*/ 57530 w 115060"/>
                <a:gd name="connsiteY3" fmla="*/ 0 h 115060"/>
                <a:gd name="connsiteX4" fmla="*/ 115061 w 115060"/>
                <a:gd name="connsiteY4" fmla="*/ 57530 h 11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060" h="115060">
                  <a:moveTo>
                    <a:pt x="115061" y="57530"/>
                  </a:moveTo>
                  <a:cubicBezTo>
                    <a:pt x="115061" y="89304"/>
                    <a:pt x="89303" y="115061"/>
                    <a:pt x="57530" y="115061"/>
                  </a:cubicBezTo>
                  <a:cubicBezTo>
                    <a:pt x="25757" y="115061"/>
                    <a:pt x="0" y="89304"/>
                    <a:pt x="0" y="57530"/>
                  </a:cubicBezTo>
                  <a:cubicBezTo>
                    <a:pt x="0" y="25756"/>
                    <a:pt x="25757" y="0"/>
                    <a:pt x="57530" y="0"/>
                  </a:cubicBezTo>
                  <a:cubicBezTo>
                    <a:pt x="89303" y="0"/>
                    <a:pt x="115061" y="25756"/>
                    <a:pt x="115061" y="57530"/>
                  </a:cubicBezTo>
                  <a:close/>
                </a:path>
              </a:pathLst>
            </a:custGeom>
            <a:noFill/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ihandform: Form 166">
              <a:extLst>
                <a:ext uri="{FF2B5EF4-FFF2-40B4-BE49-F238E27FC236}">
                  <a16:creationId xmlns:a16="http://schemas.microsoft.com/office/drawing/2014/main" id="{47D4D082-6C4E-4F9B-CC5B-F0AF386B956F}"/>
                </a:ext>
              </a:extLst>
            </p:cNvPr>
            <p:cNvSpPr/>
            <p:nvPr/>
          </p:nvSpPr>
          <p:spPr>
            <a:xfrm>
              <a:off x="7091477" y="2375199"/>
              <a:ext cx="115060" cy="115060"/>
            </a:xfrm>
            <a:custGeom>
              <a:avLst/>
              <a:gdLst>
                <a:gd name="connsiteX0" fmla="*/ 115061 w 115060"/>
                <a:gd name="connsiteY0" fmla="*/ 57530 h 115060"/>
                <a:gd name="connsiteX1" fmla="*/ 57530 w 115060"/>
                <a:gd name="connsiteY1" fmla="*/ 115061 h 115060"/>
                <a:gd name="connsiteX2" fmla="*/ 0 w 115060"/>
                <a:gd name="connsiteY2" fmla="*/ 57530 h 115060"/>
                <a:gd name="connsiteX3" fmla="*/ 57530 w 115060"/>
                <a:gd name="connsiteY3" fmla="*/ 0 h 115060"/>
                <a:gd name="connsiteX4" fmla="*/ 115061 w 115060"/>
                <a:gd name="connsiteY4" fmla="*/ 57530 h 11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060" h="115060">
                  <a:moveTo>
                    <a:pt x="115061" y="57530"/>
                  </a:moveTo>
                  <a:cubicBezTo>
                    <a:pt x="115061" y="89304"/>
                    <a:pt x="89301" y="115061"/>
                    <a:pt x="57530" y="115061"/>
                  </a:cubicBezTo>
                  <a:cubicBezTo>
                    <a:pt x="25756" y="115061"/>
                    <a:pt x="0" y="89304"/>
                    <a:pt x="0" y="57530"/>
                  </a:cubicBezTo>
                  <a:cubicBezTo>
                    <a:pt x="0" y="25756"/>
                    <a:pt x="25756" y="0"/>
                    <a:pt x="57530" y="0"/>
                  </a:cubicBezTo>
                  <a:cubicBezTo>
                    <a:pt x="89301" y="0"/>
                    <a:pt x="115061" y="25756"/>
                    <a:pt x="115061" y="57530"/>
                  </a:cubicBezTo>
                  <a:close/>
                </a:path>
              </a:pathLst>
            </a:custGeom>
            <a:noFill/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8" name="Gruppieren 167">
            <a:extLst>
              <a:ext uri="{FF2B5EF4-FFF2-40B4-BE49-F238E27FC236}">
                <a16:creationId xmlns:a16="http://schemas.microsoft.com/office/drawing/2014/main" id="{167A4D7D-AC80-5F8C-F922-B4D4F834D43F}"/>
              </a:ext>
            </a:extLst>
          </p:cNvPr>
          <p:cNvGrpSpPr/>
          <p:nvPr/>
        </p:nvGrpSpPr>
        <p:grpSpPr>
          <a:xfrm>
            <a:off x="10255172" y="1651682"/>
            <a:ext cx="449768" cy="449766"/>
            <a:chOff x="6688764" y="2101930"/>
            <a:chExt cx="575303" cy="575302"/>
          </a:xfrm>
        </p:grpSpPr>
        <p:sp>
          <p:nvSpPr>
            <p:cNvPr id="169" name="Freihandform: Form 168">
              <a:extLst>
                <a:ext uri="{FF2B5EF4-FFF2-40B4-BE49-F238E27FC236}">
                  <a16:creationId xmlns:a16="http://schemas.microsoft.com/office/drawing/2014/main" id="{0CC707CD-D843-6799-11D8-D8BAA41C143B}"/>
                </a:ext>
              </a:extLst>
            </p:cNvPr>
            <p:cNvSpPr/>
            <p:nvPr/>
          </p:nvSpPr>
          <p:spPr>
            <a:xfrm>
              <a:off x="6832589" y="2101930"/>
              <a:ext cx="287650" cy="258886"/>
            </a:xfrm>
            <a:custGeom>
              <a:avLst/>
              <a:gdLst>
                <a:gd name="connsiteX0" fmla="*/ 0 w 287650"/>
                <a:gd name="connsiteY0" fmla="*/ 115061 h 258886"/>
                <a:gd name="connsiteX1" fmla="*/ 0 w 287650"/>
                <a:gd name="connsiteY1" fmla="*/ 86296 h 258886"/>
                <a:gd name="connsiteX2" fmla="*/ 12638 w 287650"/>
                <a:gd name="connsiteY2" fmla="*/ 12638 h 258886"/>
                <a:gd name="connsiteX3" fmla="*/ 86296 w 287650"/>
                <a:gd name="connsiteY3" fmla="*/ 0 h 258886"/>
                <a:gd name="connsiteX4" fmla="*/ 201355 w 287650"/>
                <a:gd name="connsiteY4" fmla="*/ 0 h 258886"/>
                <a:gd name="connsiteX5" fmla="*/ 275014 w 287650"/>
                <a:gd name="connsiteY5" fmla="*/ 12638 h 258886"/>
                <a:gd name="connsiteX6" fmla="*/ 287651 w 287650"/>
                <a:gd name="connsiteY6" fmla="*/ 86296 h 258886"/>
                <a:gd name="connsiteX7" fmla="*/ 287651 w 287650"/>
                <a:gd name="connsiteY7" fmla="*/ 115061 h 258886"/>
                <a:gd name="connsiteX8" fmla="*/ 275014 w 287650"/>
                <a:gd name="connsiteY8" fmla="*/ 188718 h 258886"/>
                <a:gd name="connsiteX9" fmla="*/ 201355 w 287650"/>
                <a:gd name="connsiteY9" fmla="*/ 201356 h 258886"/>
                <a:gd name="connsiteX10" fmla="*/ 172590 w 287650"/>
                <a:gd name="connsiteY10" fmla="*/ 201356 h 258886"/>
                <a:gd name="connsiteX11" fmla="*/ 86296 w 287650"/>
                <a:gd name="connsiteY11" fmla="*/ 258887 h 258886"/>
                <a:gd name="connsiteX12" fmla="*/ 86296 w 287650"/>
                <a:gd name="connsiteY12" fmla="*/ 201356 h 258886"/>
                <a:gd name="connsiteX13" fmla="*/ 12638 w 287650"/>
                <a:gd name="connsiteY13" fmla="*/ 188718 h 258886"/>
                <a:gd name="connsiteX14" fmla="*/ 0 w 287650"/>
                <a:gd name="connsiteY14" fmla="*/ 115061 h 25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7650" h="258886">
                  <a:moveTo>
                    <a:pt x="0" y="115061"/>
                  </a:moveTo>
                  <a:lnTo>
                    <a:pt x="0" y="86296"/>
                  </a:lnTo>
                  <a:cubicBezTo>
                    <a:pt x="0" y="45616"/>
                    <a:pt x="0" y="25275"/>
                    <a:pt x="12638" y="12638"/>
                  </a:cubicBezTo>
                  <a:cubicBezTo>
                    <a:pt x="25275" y="0"/>
                    <a:pt x="45616" y="0"/>
                    <a:pt x="86296" y="0"/>
                  </a:cubicBezTo>
                  <a:lnTo>
                    <a:pt x="201355" y="0"/>
                  </a:lnTo>
                  <a:cubicBezTo>
                    <a:pt x="242038" y="0"/>
                    <a:pt x="262377" y="0"/>
                    <a:pt x="275014" y="12638"/>
                  </a:cubicBezTo>
                  <a:cubicBezTo>
                    <a:pt x="287651" y="25275"/>
                    <a:pt x="287651" y="45616"/>
                    <a:pt x="287651" y="86296"/>
                  </a:cubicBezTo>
                  <a:lnTo>
                    <a:pt x="287651" y="115061"/>
                  </a:lnTo>
                  <a:cubicBezTo>
                    <a:pt x="287651" y="155741"/>
                    <a:pt x="287651" y="176081"/>
                    <a:pt x="275014" y="188718"/>
                  </a:cubicBezTo>
                  <a:cubicBezTo>
                    <a:pt x="262377" y="201356"/>
                    <a:pt x="242038" y="201356"/>
                    <a:pt x="201355" y="201356"/>
                  </a:cubicBezTo>
                  <a:lnTo>
                    <a:pt x="172590" y="201356"/>
                  </a:lnTo>
                  <a:lnTo>
                    <a:pt x="86296" y="258887"/>
                  </a:lnTo>
                  <a:lnTo>
                    <a:pt x="86296" y="201356"/>
                  </a:lnTo>
                  <a:cubicBezTo>
                    <a:pt x="45616" y="201356"/>
                    <a:pt x="25275" y="201356"/>
                    <a:pt x="12638" y="188718"/>
                  </a:cubicBezTo>
                  <a:cubicBezTo>
                    <a:pt x="0" y="176081"/>
                    <a:pt x="0" y="155741"/>
                    <a:pt x="0" y="115061"/>
                  </a:cubicBezTo>
                  <a:close/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ihandform: Form 169">
              <a:extLst>
                <a:ext uri="{FF2B5EF4-FFF2-40B4-BE49-F238E27FC236}">
                  <a16:creationId xmlns:a16="http://schemas.microsoft.com/office/drawing/2014/main" id="{2C1D6709-32D3-3524-1BB4-65097A8788FA}"/>
                </a:ext>
              </a:extLst>
            </p:cNvPr>
            <p:cNvSpPr/>
            <p:nvPr/>
          </p:nvSpPr>
          <p:spPr>
            <a:xfrm>
              <a:off x="6688764" y="2562173"/>
              <a:ext cx="230121" cy="115059"/>
            </a:xfrm>
            <a:custGeom>
              <a:avLst/>
              <a:gdLst>
                <a:gd name="connsiteX0" fmla="*/ 45737 w 230121"/>
                <a:gd name="connsiteY0" fmla="*/ 21309 h 115059"/>
                <a:gd name="connsiteX1" fmla="*/ 9111 w 230121"/>
                <a:gd name="connsiteY1" fmla="*/ 89122 h 115059"/>
                <a:gd name="connsiteX2" fmla="*/ 58692 w 230121"/>
                <a:gd name="connsiteY2" fmla="*/ 115060 h 115059"/>
                <a:gd name="connsiteX3" fmla="*/ 115061 w 230121"/>
                <a:gd name="connsiteY3" fmla="*/ 115060 h 115059"/>
                <a:gd name="connsiteX4" fmla="*/ 171429 w 230121"/>
                <a:gd name="connsiteY4" fmla="*/ 115060 h 115059"/>
                <a:gd name="connsiteX5" fmla="*/ 221010 w 230121"/>
                <a:gd name="connsiteY5" fmla="*/ 89122 h 115059"/>
                <a:gd name="connsiteX6" fmla="*/ 184384 w 230121"/>
                <a:gd name="connsiteY6" fmla="*/ 21309 h 115059"/>
                <a:gd name="connsiteX7" fmla="*/ 45737 w 230121"/>
                <a:gd name="connsiteY7" fmla="*/ 21309 h 115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121" h="115059">
                  <a:moveTo>
                    <a:pt x="45737" y="21309"/>
                  </a:moveTo>
                  <a:cubicBezTo>
                    <a:pt x="27650" y="33424"/>
                    <a:pt x="-19773" y="58165"/>
                    <a:pt x="9111" y="89122"/>
                  </a:cubicBezTo>
                  <a:cubicBezTo>
                    <a:pt x="23221" y="104244"/>
                    <a:pt x="38935" y="115060"/>
                    <a:pt x="58692" y="115060"/>
                  </a:cubicBezTo>
                  <a:lnTo>
                    <a:pt x="115061" y="115060"/>
                  </a:lnTo>
                  <a:lnTo>
                    <a:pt x="171429" y="115060"/>
                  </a:lnTo>
                  <a:cubicBezTo>
                    <a:pt x="191186" y="115060"/>
                    <a:pt x="206901" y="104244"/>
                    <a:pt x="221010" y="89122"/>
                  </a:cubicBezTo>
                  <a:cubicBezTo>
                    <a:pt x="249895" y="58165"/>
                    <a:pt x="202471" y="33424"/>
                    <a:pt x="184384" y="21309"/>
                  </a:cubicBezTo>
                  <a:cubicBezTo>
                    <a:pt x="141970" y="-7103"/>
                    <a:pt x="88152" y="-7103"/>
                    <a:pt x="45737" y="21309"/>
                  </a:cubicBezTo>
                  <a:close/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ihandform: Form 170">
              <a:extLst>
                <a:ext uri="{FF2B5EF4-FFF2-40B4-BE49-F238E27FC236}">
                  <a16:creationId xmlns:a16="http://schemas.microsoft.com/office/drawing/2014/main" id="{0FE3AE67-C7F9-0881-F9BE-5E61C439370A}"/>
                </a:ext>
              </a:extLst>
            </p:cNvPr>
            <p:cNvSpPr/>
            <p:nvPr/>
          </p:nvSpPr>
          <p:spPr>
            <a:xfrm>
              <a:off x="7033946" y="2562173"/>
              <a:ext cx="230121" cy="115059"/>
            </a:xfrm>
            <a:custGeom>
              <a:avLst/>
              <a:gdLst>
                <a:gd name="connsiteX0" fmla="*/ 45737 w 230121"/>
                <a:gd name="connsiteY0" fmla="*/ 21309 h 115059"/>
                <a:gd name="connsiteX1" fmla="*/ 9111 w 230121"/>
                <a:gd name="connsiteY1" fmla="*/ 89122 h 115059"/>
                <a:gd name="connsiteX2" fmla="*/ 58693 w 230121"/>
                <a:gd name="connsiteY2" fmla="*/ 115060 h 115059"/>
                <a:gd name="connsiteX3" fmla="*/ 115061 w 230121"/>
                <a:gd name="connsiteY3" fmla="*/ 115060 h 115059"/>
                <a:gd name="connsiteX4" fmla="*/ 171430 w 230121"/>
                <a:gd name="connsiteY4" fmla="*/ 115060 h 115059"/>
                <a:gd name="connsiteX5" fmla="*/ 221009 w 230121"/>
                <a:gd name="connsiteY5" fmla="*/ 89122 h 115059"/>
                <a:gd name="connsiteX6" fmla="*/ 184383 w 230121"/>
                <a:gd name="connsiteY6" fmla="*/ 21309 h 115059"/>
                <a:gd name="connsiteX7" fmla="*/ 45737 w 230121"/>
                <a:gd name="connsiteY7" fmla="*/ 21309 h 115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121" h="115059">
                  <a:moveTo>
                    <a:pt x="45737" y="21309"/>
                  </a:moveTo>
                  <a:cubicBezTo>
                    <a:pt x="27650" y="33424"/>
                    <a:pt x="-19772" y="58165"/>
                    <a:pt x="9111" y="89122"/>
                  </a:cubicBezTo>
                  <a:cubicBezTo>
                    <a:pt x="23220" y="104244"/>
                    <a:pt x="38934" y="115060"/>
                    <a:pt x="58693" y="115060"/>
                  </a:cubicBezTo>
                  <a:lnTo>
                    <a:pt x="115061" y="115060"/>
                  </a:lnTo>
                  <a:lnTo>
                    <a:pt x="171430" y="115060"/>
                  </a:lnTo>
                  <a:cubicBezTo>
                    <a:pt x="191186" y="115060"/>
                    <a:pt x="206900" y="104244"/>
                    <a:pt x="221009" y="89122"/>
                  </a:cubicBezTo>
                  <a:cubicBezTo>
                    <a:pt x="249895" y="58165"/>
                    <a:pt x="202470" y="33424"/>
                    <a:pt x="184383" y="21309"/>
                  </a:cubicBezTo>
                  <a:cubicBezTo>
                    <a:pt x="141968" y="-7103"/>
                    <a:pt x="88152" y="-7103"/>
                    <a:pt x="45737" y="21309"/>
                  </a:cubicBezTo>
                  <a:close/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ihandform: Form 171">
              <a:extLst>
                <a:ext uri="{FF2B5EF4-FFF2-40B4-BE49-F238E27FC236}">
                  <a16:creationId xmlns:a16="http://schemas.microsoft.com/office/drawing/2014/main" id="{4391ABEF-6263-492E-029F-6AA06C562EFF}"/>
                </a:ext>
              </a:extLst>
            </p:cNvPr>
            <p:cNvSpPr/>
            <p:nvPr/>
          </p:nvSpPr>
          <p:spPr>
            <a:xfrm>
              <a:off x="6746294" y="2375199"/>
              <a:ext cx="115060" cy="115060"/>
            </a:xfrm>
            <a:custGeom>
              <a:avLst/>
              <a:gdLst>
                <a:gd name="connsiteX0" fmla="*/ 115061 w 115060"/>
                <a:gd name="connsiteY0" fmla="*/ 57530 h 115060"/>
                <a:gd name="connsiteX1" fmla="*/ 57530 w 115060"/>
                <a:gd name="connsiteY1" fmla="*/ 115061 h 115060"/>
                <a:gd name="connsiteX2" fmla="*/ 0 w 115060"/>
                <a:gd name="connsiteY2" fmla="*/ 57530 h 115060"/>
                <a:gd name="connsiteX3" fmla="*/ 57530 w 115060"/>
                <a:gd name="connsiteY3" fmla="*/ 0 h 115060"/>
                <a:gd name="connsiteX4" fmla="*/ 115061 w 115060"/>
                <a:gd name="connsiteY4" fmla="*/ 57530 h 11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060" h="115060">
                  <a:moveTo>
                    <a:pt x="115061" y="57530"/>
                  </a:moveTo>
                  <a:cubicBezTo>
                    <a:pt x="115061" y="89304"/>
                    <a:pt x="89303" y="115061"/>
                    <a:pt x="57530" y="115061"/>
                  </a:cubicBezTo>
                  <a:cubicBezTo>
                    <a:pt x="25757" y="115061"/>
                    <a:pt x="0" y="89304"/>
                    <a:pt x="0" y="57530"/>
                  </a:cubicBezTo>
                  <a:cubicBezTo>
                    <a:pt x="0" y="25756"/>
                    <a:pt x="25757" y="0"/>
                    <a:pt x="57530" y="0"/>
                  </a:cubicBezTo>
                  <a:cubicBezTo>
                    <a:pt x="89303" y="0"/>
                    <a:pt x="115061" y="25756"/>
                    <a:pt x="115061" y="57530"/>
                  </a:cubicBezTo>
                  <a:close/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ihandform: Form 172">
              <a:extLst>
                <a:ext uri="{FF2B5EF4-FFF2-40B4-BE49-F238E27FC236}">
                  <a16:creationId xmlns:a16="http://schemas.microsoft.com/office/drawing/2014/main" id="{29C1E5B3-12A7-B3E5-7778-F800894765A3}"/>
                </a:ext>
              </a:extLst>
            </p:cNvPr>
            <p:cNvSpPr/>
            <p:nvPr/>
          </p:nvSpPr>
          <p:spPr>
            <a:xfrm>
              <a:off x="7091477" y="2375199"/>
              <a:ext cx="115060" cy="115060"/>
            </a:xfrm>
            <a:custGeom>
              <a:avLst/>
              <a:gdLst>
                <a:gd name="connsiteX0" fmla="*/ 115061 w 115060"/>
                <a:gd name="connsiteY0" fmla="*/ 57530 h 115060"/>
                <a:gd name="connsiteX1" fmla="*/ 57530 w 115060"/>
                <a:gd name="connsiteY1" fmla="*/ 115061 h 115060"/>
                <a:gd name="connsiteX2" fmla="*/ 0 w 115060"/>
                <a:gd name="connsiteY2" fmla="*/ 57530 h 115060"/>
                <a:gd name="connsiteX3" fmla="*/ 57530 w 115060"/>
                <a:gd name="connsiteY3" fmla="*/ 0 h 115060"/>
                <a:gd name="connsiteX4" fmla="*/ 115061 w 115060"/>
                <a:gd name="connsiteY4" fmla="*/ 57530 h 11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060" h="115060">
                  <a:moveTo>
                    <a:pt x="115061" y="57530"/>
                  </a:moveTo>
                  <a:cubicBezTo>
                    <a:pt x="115061" y="89304"/>
                    <a:pt x="89301" y="115061"/>
                    <a:pt x="57530" y="115061"/>
                  </a:cubicBezTo>
                  <a:cubicBezTo>
                    <a:pt x="25756" y="115061"/>
                    <a:pt x="0" y="89304"/>
                    <a:pt x="0" y="57530"/>
                  </a:cubicBezTo>
                  <a:cubicBezTo>
                    <a:pt x="0" y="25756"/>
                    <a:pt x="25756" y="0"/>
                    <a:pt x="57530" y="0"/>
                  </a:cubicBezTo>
                  <a:cubicBezTo>
                    <a:pt x="89301" y="0"/>
                    <a:pt x="115061" y="25756"/>
                    <a:pt x="115061" y="57530"/>
                  </a:cubicBezTo>
                  <a:close/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BD2B61F4-1B8F-42FA-8BBA-90C0D2D1C686}"/>
              </a:ext>
            </a:extLst>
          </p:cNvPr>
          <p:cNvGrpSpPr/>
          <p:nvPr/>
        </p:nvGrpSpPr>
        <p:grpSpPr>
          <a:xfrm>
            <a:off x="8394815" y="4317176"/>
            <a:ext cx="432000" cy="432000"/>
            <a:chOff x="8394815" y="4427287"/>
            <a:chExt cx="432000" cy="432000"/>
          </a:xfrm>
        </p:grpSpPr>
        <p:sp>
          <p:nvSpPr>
            <p:cNvPr id="175" name="Textplatzhalter 76">
              <a:extLst>
                <a:ext uri="{FF2B5EF4-FFF2-40B4-BE49-F238E27FC236}">
                  <a16:creationId xmlns:a16="http://schemas.microsoft.com/office/drawing/2014/main" id="{BA3D0B29-EFB2-4D89-C5CC-0F5A85E49C7C}"/>
                </a:ext>
              </a:extLst>
            </p:cNvPr>
            <p:cNvSpPr txBox="1">
              <a:spLocks noChangeAspect="1"/>
            </p:cNvSpPr>
            <p:nvPr/>
          </p:nvSpPr>
          <p:spPr bwMode="gray">
            <a:xfrm>
              <a:off x="8394815" y="4427287"/>
              <a:ext cx="432000" cy="432000"/>
            </a:xfrm>
            <a:prstGeom prst="ellipse">
              <a:avLst/>
            </a:prstGeom>
            <a:solidFill>
              <a:schemeClr val="tx1"/>
            </a:solidFill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Font typeface="Segoe UI" panose="020B0502040204020203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8" algn="ctr">
                <a:lnSpc>
                  <a:spcPct val="100000"/>
                </a:lnSpc>
              </a:pPr>
              <a:endParaRPr lang="en-US" sz="1000" b="0" dirty="0">
                <a:solidFill>
                  <a:schemeClr val="bg1"/>
                </a:solidFill>
              </a:endParaRPr>
            </a:p>
          </p:txBody>
        </p:sp>
        <p:cxnSp>
          <p:nvCxnSpPr>
            <p:cNvPr id="176" name="Gerader Verbinder 175">
              <a:extLst>
                <a:ext uri="{FF2B5EF4-FFF2-40B4-BE49-F238E27FC236}">
                  <a16:creationId xmlns:a16="http://schemas.microsoft.com/office/drawing/2014/main" id="{A9782140-C4B2-C53B-F195-53461A8DF66F}"/>
                </a:ext>
              </a:extLst>
            </p:cNvPr>
            <p:cNvCxnSpPr>
              <a:cxnSpLocks/>
            </p:cNvCxnSpPr>
            <p:nvPr/>
          </p:nvCxnSpPr>
          <p:spPr bwMode="gray">
            <a:xfrm rot="2700000">
              <a:off x="8526907" y="4559379"/>
              <a:ext cx="167817" cy="167817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  <a:tailEnd type="arrow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DB533EEF-82C4-9E1C-1CCE-F26A24F41BEF}"/>
              </a:ext>
            </a:extLst>
          </p:cNvPr>
          <p:cNvGrpSpPr/>
          <p:nvPr/>
        </p:nvGrpSpPr>
        <p:grpSpPr>
          <a:xfrm>
            <a:off x="8394815" y="3830451"/>
            <a:ext cx="432000" cy="432000"/>
            <a:chOff x="8394815" y="3940562"/>
            <a:chExt cx="432000" cy="432000"/>
          </a:xfrm>
        </p:grpSpPr>
        <p:sp>
          <p:nvSpPr>
            <p:cNvPr id="178" name="Textplatzhalter 76">
              <a:extLst>
                <a:ext uri="{FF2B5EF4-FFF2-40B4-BE49-F238E27FC236}">
                  <a16:creationId xmlns:a16="http://schemas.microsoft.com/office/drawing/2014/main" id="{5BC54BDF-78C4-73BE-5FB5-F91DA395B435}"/>
                </a:ext>
              </a:extLst>
            </p:cNvPr>
            <p:cNvSpPr txBox="1">
              <a:spLocks noChangeAspect="1"/>
            </p:cNvSpPr>
            <p:nvPr/>
          </p:nvSpPr>
          <p:spPr bwMode="gray">
            <a:xfrm>
              <a:off x="8394815" y="3940562"/>
              <a:ext cx="432000" cy="432000"/>
            </a:xfrm>
            <a:prstGeom prst="ellipse">
              <a:avLst/>
            </a:prstGeom>
            <a:solidFill>
              <a:schemeClr val="tx1"/>
            </a:solidFill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Font typeface="Segoe UI" panose="020B0502040204020203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8" algn="ctr">
                <a:lnSpc>
                  <a:spcPct val="100000"/>
                </a:lnSpc>
              </a:pPr>
              <a:endParaRPr lang="en-US" sz="1000" b="0" dirty="0">
                <a:solidFill>
                  <a:schemeClr val="bg1"/>
                </a:solidFill>
              </a:endParaRPr>
            </a:p>
          </p:txBody>
        </p:sp>
        <p:cxnSp>
          <p:nvCxnSpPr>
            <p:cNvPr id="179" name="Gerader Verbinder 178">
              <a:extLst>
                <a:ext uri="{FF2B5EF4-FFF2-40B4-BE49-F238E27FC236}">
                  <a16:creationId xmlns:a16="http://schemas.microsoft.com/office/drawing/2014/main" id="{A29A29DB-7D15-2208-55D5-73F41DB63106}"/>
                </a:ext>
              </a:extLst>
            </p:cNvPr>
            <p:cNvCxnSpPr>
              <a:cxnSpLocks/>
            </p:cNvCxnSpPr>
            <p:nvPr/>
          </p:nvCxnSpPr>
          <p:spPr bwMode="gray">
            <a:xfrm rot="8100000" flipH="1">
              <a:off x="8526907" y="4072654"/>
              <a:ext cx="167817" cy="167817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  <a:tailEnd type="arrow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platzhalter 2">
            <a:extLst>
              <a:ext uri="{FF2B5EF4-FFF2-40B4-BE49-F238E27FC236}">
                <a16:creationId xmlns:a16="http://schemas.microsoft.com/office/drawing/2014/main" id="{624D43A5-2151-FC82-93EF-967E8A6CFEDA}"/>
              </a:ext>
            </a:extLst>
          </p:cNvPr>
          <p:cNvSpPr txBox="1">
            <a:spLocks/>
          </p:cNvSpPr>
          <p:nvPr/>
        </p:nvSpPr>
        <p:spPr bwMode="gray">
          <a:xfrm>
            <a:off x="6212787" y="1934978"/>
            <a:ext cx="2583465" cy="6927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Standard text box </a:t>
            </a:r>
            <a:br>
              <a:rPr lang="en-US" dirty="0"/>
            </a:br>
            <a:r>
              <a:rPr lang="en-US" dirty="0"/>
              <a:t>with bullet point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C438003D-D48E-A0AF-12CA-5BD28A03BE03}"/>
              </a:ext>
            </a:extLst>
          </p:cNvPr>
          <p:cNvSpPr txBox="1">
            <a:spLocks/>
          </p:cNvSpPr>
          <p:nvPr/>
        </p:nvSpPr>
        <p:spPr bwMode="gray">
          <a:xfrm>
            <a:off x="9120187" y="5380790"/>
            <a:ext cx="2700338" cy="900585"/>
          </a:xfrm>
          <a:prstGeom prst="rect">
            <a:avLst/>
          </a:prstGeom>
          <a:blipFill dpi="0" rotWithShape="1">
            <a:blip r:embed="rId3">
              <a:grayscl/>
            </a:blip>
            <a:srcRect/>
            <a:stretch>
              <a:fillRect/>
            </a:stretch>
          </a:blipFill>
          <a:effectLst/>
        </p:spPr>
        <p:txBody>
          <a:bodyPr wrap="square" lIns="108000" tIns="0" rIns="0" bIns="108000" rtlCol="0" anchor="b"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700" dirty="0">
                <a:solidFill>
                  <a:schemeClr val="bg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© Image source bottom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F5141BAD-5BCB-72F8-A60D-EBD3F5554670}"/>
              </a:ext>
            </a:extLst>
          </p:cNvPr>
          <p:cNvSpPr txBox="1">
            <a:spLocks/>
          </p:cNvSpPr>
          <p:nvPr/>
        </p:nvSpPr>
        <p:spPr bwMode="gray">
          <a:xfrm>
            <a:off x="9120187" y="3824935"/>
            <a:ext cx="2700338" cy="900585"/>
          </a:xfrm>
          <a:prstGeom prst="rect">
            <a:avLst/>
          </a:prstGeom>
          <a:blipFill dpi="0" rotWithShape="1">
            <a:blip r:embed="rId4">
              <a:grayscl/>
            </a:blip>
            <a:srcRect/>
            <a:stretch>
              <a:fillRect/>
            </a:stretch>
          </a:blipFill>
          <a:effectLst/>
        </p:spPr>
        <p:txBody>
          <a:bodyPr wrap="square" lIns="108000" tIns="108000" rIns="0" bIns="108000" rtlCol="0" anchor="t"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700" dirty="0">
                <a:solidFill>
                  <a:schemeClr val="bg1">
                    <a:alpha val="7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© Image source top</a:t>
            </a:r>
          </a:p>
        </p:txBody>
      </p:sp>
    </p:spTree>
    <p:extLst>
      <p:ext uri="{BB962C8B-B14F-4D97-AF65-F5344CB8AC3E}">
        <p14:creationId xmlns:p14="http://schemas.microsoft.com/office/powerpoint/2010/main" val="208757502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40D0E-627B-96E8-C86C-E9313BECE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D404CE-AB60-AC67-7FB7-882191EE2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2B336579-6625-C649-6034-E743AF3AD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B91DF51E-B7E5-3DBD-DE3F-0BB7C06BC8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30</a:t>
            </a:fld>
            <a:endParaRPr lang="en-US" noProof="1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9F15D094-66CD-D20A-4C2A-02D7EBD3940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122EFDD-0542-443A-BC84-479ED0065E32}" type="datetime3">
              <a:rPr lang="de-DE" noProof="1" smtClean="0"/>
              <a:t>06/05/25</a:t>
            </a:fld>
            <a:endParaRPr lang="en-US" noProof="1"/>
          </a:p>
        </p:txBody>
      </p:sp>
      <p:sp>
        <p:nvSpPr>
          <p:cNvPr id="32" name="Textplatzhalter 22">
            <a:extLst>
              <a:ext uri="{FF2B5EF4-FFF2-40B4-BE49-F238E27FC236}">
                <a16:creationId xmlns:a16="http://schemas.microsoft.com/office/drawing/2014/main" id="{65143BF4-57A6-668D-8E7F-E26DB14EE81E}"/>
              </a:ext>
            </a:extLst>
          </p:cNvPr>
          <p:cNvSpPr txBox="1">
            <a:spLocks/>
          </p:cNvSpPr>
          <p:nvPr/>
        </p:nvSpPr>
        <p:spPr bwMode="gray">
          <a:xfrm>
            <a:off x="371475" y="1592263"/>
            <a:ext cx="3671888" cy="2232025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288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Step 1</a:t>
            </a:r>
          </a:p>
          <a:p>
            <a:endParaRPr lang="en-US" b="1" dirty="0"/>
          </a:p>
          <a:p>
            <a:r>
              <a:rPr lang="en-US" b="1" dirty="0"/>
              <a:t>I am a dummy copy. </a:t>
            </a:r>
          </a:p>
          <a:p>
            <a:r>
              <a:rPr lang="en-US" dirty="0"/>
              <a:t>It took me a long time to realize what it means to be a dummy copy.</a:t>
            </a:r>
          </a:p>
        </p:txBody>
      </p:sp>
      <p:sp>
        <p:nvSpPr>
          <p:cNvPr id="6" name="Textplatzhalter 22">
            <a:extLst>
              <a:ext uri="{FF2B5EF4-FFF2-40B4-BE49-F238E27FC236}">
                <a16:creationId xmlns:a16="http://schemas.microsoft.com/office/drawing/2014/main" id="{EF55492D-92FE-769C-697B-7DA9732E6D87}"/>
              </a:ext>
            </a:extLst>
          </p:cNvPr>
          <p:cNvSpPr txBox="1">
            <a:spLocks/>
          </p:cNvSpPr>
          <p:nvPr/>
        </p:nvSpPr>
        <p:spPr bwMode="gray">
          <a:xfrm>
            <a:off x="4260057" y="1592263"/>
            <a:ext cx="3671888" cy="2232025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288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Step 2</a:t>
            </a:r>
          </a:p>
          <a:p>
            <a:endParaRPr lang="en-US" b="1" dirty="0"/>
          </a:p>
          <a:p>
            <a:r>
              <a:rPr lang="en-US" b="1" dirty="0"/>
              <a:t>I am a dummy copy. </a:t>
            </a:r>
          </a:p>
          <a:p>
            <a:r>
              <a:rPr lang="en-US" dirty="0"/>
              <a:t>It took me a long time to realize what it means to be a dummy copy.</a:t>
            </a:r>
          </a:p>
        </p:txBody>
      </p:sp>
      <p:sp>
        <p:nvSpPr>
          <p:cNvPr id="7" name="Textplatzhalter 22">
            <a:extLst>
              <a:ext uri="{FF2B5EF4-FFF2-40B4-BE49-F238E27FC236}">
                <a16:creationId xmlns:a16="http://schemas.microsoft.com/office/drawing/2014/main" id="{1A9EFF31-096D-D3FE-F0A2-70BA1A920B78}"/>
              </a:ext>
            </a:extLst>
          </p:cNvPr>
          <p:cNvSpPr txBox="1">
            <a:spLocks/>
          </p:cNvSpPr>
          <p:nvPr/>
        </p:nvSpPr>
        <p:spPr bwMode="gray">
          <a:xfrm>
            <a:off x="8148638" y="1592263"/>
            <a:ext cx="3671888" cy="2232025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288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Step 3</a:t>
            </a:r>
          </a:p>
          <a:p>
            <a:endParaRPr lang="en-US" b="1" dirty="0"/>
          </a:p>
          <a:p>
            <a:r>
              <a:rPr lang="en-US" b="1" dirty="0"/>
              <a:t>I am a dummy copy. </a:t>
            </a:r>
          </a:p>
          <a:p>
            <a:r>
              <a:rPr lang="en-US" dirty="0"/>
              <a:t>It took me a long time to realize what it means to be a dummy copy.</a:t>
            </a:r>
          </a:p>
        </p:txBody>
      </p:sp>
      <p:sp>
        <p:nvSpPr>
          <p:cNvPr id="8" name="Raute 7">
            <a:extLst>
              <a:ext uri="{FF2B5EF4-FFF2-40B4-BE49-F238E27FC236}">
                <a16:creationId xmlns:a16="http://schemas.microsoft.com/office/drawing/2014/main" id="{3C480F1B-5983-D273-6997-48535D0AB012}"/>
              </a:ext>
            </a:extLst>
          </p:cNvPr>
          <p:cNvSpPr/>
          <p:nvPr/>
        </p:nvSpPr>
        <p:spPr bwMode="gray">
          <a:xfrm rot="5400000">
            <a:off x="7468298" y="1912687"/>
            <a:ext cx="279739" cy="144016"/>
          </a:xfrm>
          <a:custGeom>
            <a:avLst/>
            <a:gdLst>
              <a:gd name="connsiteX0" fmla="*/ 0 w 1404156"/>
              <a:gd name="connsiteY0" fmla="*/ 702078 h 1404156"/>
              <a:gd name="connsiteX1" fmla="*/ 702078 w 1404156"/>
              <a:gd name="connsiteY1" fmla="*/ 0 h 1404156"/>
              <a:gd name="connsiteX2" fmla="*/ 1404156 w 1404156"/>
              <a:gd name="connsiteY2" fmla="*/ 702078 h 1404156"/>
              <a:gd name="connsiteX3" fmla="*/ 702078 w 1404156"/>
              <a:gd name="connsiteY3" fmla="*/ 1404156 h 1404156"/>
              <a:gd name="connsiteX4" fmla="*/ 0 w 1404156"/>
              <a:gd name="connsiteY4" fmla="*/ 702078 h 1404156"/>
              <a:gd name="connsiteX0" fmla="*/ 702078 w 1404156"/>
              <a:gd name="connsiteY0" fmla="*/ 1404156 h 1495596"/>
              <a:gd name="connsiteX1" fmla="*/ 0 w 1404156"/>
              <a:gd name="connsiteY1" fmla="*/ 702078 h 1495596"/>
              <a:gd name="connsiteX2" fmla="*/ 702078 w 1404156"/>
              <a:gd name="connsiteY2" fmla="*/ 0 h 1495596"/>
              <a:gd name="connsiteX3" fmla="*/ 1404156 w 1404156"/>
              <a:gd name="connsiteY3" fmla="*/ 702078 h 1495596"/>
              <a:gd name="connsiteX4" fmla="*/ 793518 w 1404156"/>
              <a:gd name="connsiteY4" fmla="*/ 1495596 h 1495596"/>
              <a:gd name="connsiteX0" fmla="*/ 0 w 1404156"/>
              <a:gd name="connsiteY0" fmla="*/ 702078 h 1495596"/>
              <a:gd name="connsiteX1" fmla="*/ 702078 w 1404156"/>
              <a:gd name="connsiteY1" fmla="*/ 0 h 1495596"/>
              <a:gd name="connsiteX2" fmla="*/ 1404156 w 1404156"/>
              <a:gd name="connsiteY2" fmla="*/ 702078 h 1495596"/>
              <a:gd name="connsiteX3" fmla="*/ 793518 w 1404156"/>
              <a:gd name="connsiteY3" fmla="*/ 1495596 h 1495596"/>
              <a:gd name="connsiteX0" fmla="*/ 0 w 1404156"/>
              <a:gd name="connsiteY0" fmla="*/ 702078 h 702078"/>
              <a:gd name="connsiteX1" fmla="*/ 702078 w 1404156"/>
              <a:gd name="connsiteY1" fmla="*/ 0 h 702078"/>
              <a:gd name="connsiteX2" fmla="*/ 1404156 w 1404156"/>
              <a:gd name="connsiteY2" fmla="*/ 702078 h 7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156" h="702078">
                <a:moveTo>
                  <a:pt x="0" y="702078"/>
                </a:moveTo>
                <a:lnTo>
                  <a:pt x="702078" y="0"/>
                </a:lnTo>
                <a:lnTo>
                  <a:pt x="1404156" y="70207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Raute 7">
            <a:extLst>
              <a:ext uri="{FF2B5EF4-FFF2-40B4-BE49-F238E27FC236}">
                <a16:creationId xmlns:a16="http://schemas.microsoft.com/office/drawing/2014/main" id="{84DEE75F-752C-D228-10E2-1D9464757DA6}"/>
              </a:ext>
            </a:extLst>
          </p:cNvPr>
          <p:cNvSpPr/>
          <p:nvPr/>
        </p:nvSpPr>
        <p:spPr bwMode="gray">
          <a:xfrm rot="5400000">
            <a:off x="11356731" y="1912688"/>
            <a:ext cx="279739" cy="144016"/>
          </a:xfrm>
          <a:custGeom>
            <a:avLst/>
            <a:gdLst>
              <a:gd name="connsiteX0" fmla="*/ 0 w 1404156"/>
              <a:gd name="connsiteY0" fmla="*/ 702078 h 1404156"/>
              <a:gd name="connsiteX1" fmla="*/ 702078 w 1404156"/>
              <a:gd name="connsiteY1" fmla="*/ 0 h 1404156"/>
              <a:gd name="connsiteX2" fmla="*/ 1404156 w 1404156"/>
              <a:gd name="connsiteY2" fmla="*/ 702078 h 1404156"/>
              <a:gd name="connsiteX3" fmla="*/ 702078 w 1404156"/>
              <a:gd name="connsiteY3" fmla="*/ 1404156 h 1404156"/>
              <a:gd name="connsiteX4" fmla="*/ 0 w 1404156"/>
              <a:gd name="connsiteY4" fmla="*/ 702078 h 1404156"/>
              <a:gd name="connsiteX0" fmla="*/ 702078 w 1404156"/>
              <a:gd name="connsiteY0" fmla="*/ 1404156 h 1495596"/>
              <a:gd name="connsiteX1" fmla="*/ 0 w 1404156"/>
              <a:gd name="connsiteY1" fmla="*/ 702078 h 1495596"/>
              <a:gd name="connsiteX2" fmla="*/ 702078 w 1404156"/>
              <a:gd name="connsiteY2" fmla="*/ 0 h 1495596"/>
              <a:gd name="connsiteX3" fmla="*/ 1404156 w 1404156"/>
              <a:gd name="connsiteY3" fmla="*/ 702078 h 1495596"/>
              <a:gd name="connsiteX4" fmla="*/ 793518 w 1404156"/>
              <a:gd name="connsiteY4" fmla="*/ 1495596 h 1495596"/>
              <a:gd name="connsiteX0" fmla="*/ 0 w 1404156"/>
              <a:gd name="connsiteY0" fmla="*/ 702078 h 1495596"/>
              <a:gd name="connsiteX1" fmla="*/ 702078 w 1404156"/>
              <a:gd name="connsiteY1" fmla="*/ 0 h 1495596"/>
              <a:gd name="connsiteX2" fmla="*/ 1404156 w 1404156"/>
              <a:gd name="connsiteY2" fmla="*/ 702078 h 1495596"/>
              <a:gd name="connsiteX3" fmla="*/ 793518 w 1404156"/>
              <a:gd name="connsiteY3" fmla="*/ 1495596 h 1495596"/>
              <a:gd name="connsiteX0" fmla="*/ 0 w 1404156"/>
              <a:gd name="connsiteY0" fmla="*/ 702078 h 702078"/>
              <a:gd name="connsiteX1" fmla="*/ 702078 w 1404156"/>
              <a:gd name="connsiteY1" fmla="*/ 0 h 702078"/>
              <a:gd name="connsiteX2" fmla="*/ 1404156 w 1404156"/>
              <a:gd name="connsiteY2" fmla="*/ 702078 h 7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156" h="702078">
                <a:moveTo>
                  <a:pt x="0" y="702078"/>
                </a:moveTo>
                <a:lnTo>
                  <a:pt x="702078" y="0"/>
                </a:lnTo>
                <a:lnTo>
                  <a:pt x="1404156" y="70207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Raute 7">
            <a:extLst>
              <a:ext uri="{FF2B5EF4-FFF2-40B4-BE49-F238E27FC236}">
                <a16:creationId xmlns:a16="http://schemas.microsoft.com/office/drawing/2014/main" id="{75CAAD3C-C6C5-E8C8-BBE2-08105AA88B55}"/>
              </a:ext>
            </a:extLst>
          </p:cNvPr>
          <p:cNvSpPr/>
          <p:nvPr/>
        </p:nvSpPr>
        <p:spPr bwMode="gray">
          <a:xfrm rot="5400000">
            <a:off x="3579866" y="1912688"/>
            <a:ext cx="279739" cy="144016"/>
          </a:xfrm>
          <a:custGeom>
            <a:avLst/>
            <a:gdLst>
              <a:gd name="connsiteX0" fmla="*/ 0 w 1404156"/>
              <a:gd name="connsiteY0" fmla="*/ 702078 h 1404156"/>
              <a:gd name="connsiteX1" fmla="*/ 702078 w 1404156"/>
              <a:gd name="connsiteY1" fmla="*/ 0 h 1404156"/>
              <a:gd name="connsiteX2" fmla="*/ 1404156 w 1404156"/>
              <a:gd name="connsiteY2" fmla="*/ 702078 h 1404156"/>
              <a:gd name="connsiteX3" fmla="*/ 702078 w 1404156"/>
              <a:gd name="connsiteY3" fmla="*/ 1404156 h 1404156"/>
              <a:gd name="connsiteX4" fmla="*/ 0 w 1404156"/>
              <a:gd name="connsiteY4" fmla="*/ 702078 h 1404156"/>
              <a:gd name="connsiteX0" fmla="*/ 702078 w 1404156"/>
              <a:gd name="connsiteY0" fmla="*/ 1404156 h 1495596"/>
              <a:gd name="connsiteX1" fmla="*/ 0 w 1404156"/>
              <a:gd name="connsiteY1" fmla="*/ 702078 h 1495596"/>
              <a:gd name="connsiteX2" fmla="*/ 702078 w 1404156"/>
              <a:gd name="connsiteY2" fmla="*/ 0 h 1495596"/>
              <a:gd name="connsiteX3" fmla="*/ 1404156 w 1404156"/>
              <a:gd name="connsiteY3" fmla="*/ 702078 h 1495596"/>
              <a:gd name="connsiteX4" fmla="*/ 793518 w 1404156"/>
              <a:gd name="connsiteY4" fmla="*/ 1495596 h 1495596"/>
              <a:gd name="connsiteX0" fmla="*/ 0 w 1404156"/>
              <a:gd name="connsiteY0" fmla="*/ 702078 h 1495596"/>
              <a:gd name="connsiteX1" fmla="*/ 702078 w 1404156"/>
              <a:gd name="connsiteY1" fmla="*/ 0 h 1495596"/>
              <a:gd name="connsiteX2" fmla="*/ 1404156 w 1404156"/>
              <a:gd name="connsiteY2" fmla="*/ 702078 h 1495596"/>
              <a:gd name="connsiteX3" fmla="*/ 793518 w 1404156"/>
              <a:gd name="connsiteY3" fmla="*/ 1495596 h 1495596"/>
              <a:gd name="connsiteX0" fmla="*/ 0 w 1404156"/>
              <a:gd name="connsiteY0" fmla="*/ 702078 h 702078"/>
              <a:gd name="connsiteX1" fmla="*/ 702078 w 1404156"/>
              <a:gd name="connsiteY1" fmla="*/ 0 h 702078"/>
              <a:gd name="connsiteX2" fmla="*/ 1404156 w 1404156"/>
              <a:gd name="connsiteY2" fmla="*/ 702078 h 7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156" h="702078">
                <a:moveTo>
                  <a:pt x="0" y="702078"/>
                </a:moveTo>
                <a:lnTo>
                  <a:pt x="702078" y="0"/>
                </a:lnTo>
                <a:lnTo>
                  <a:pt x="1404156" y="70207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Textplatzhalter 22">
            <a:extLst>
              <a:ext uri="{FF2B5EF4-FFF2-40B4-BE49-F238E27FC236}">
                <a16:creationId xmlns:a16="http://schemas.microsoft.com/office/drawing/2014/main" id="{697FC872-F26F-4BCE-5AB5-BA9417CCD546}"/>
              </a:ext>
            </a:extLst>
          </p:cNvPr>
          <p:cNvSpPr txBox="1">
            <a:spLocks/>
          </p:cNvSpPr>
          <p:nvPr/>
        </p:nvSpPr>
        <p:spPr bwMode="gray">
          <a:xfrm>
            <a:off x="371475" y="4040189"/>
            <a:ext cx="3671888" cy="2232025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288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Step 4</a:t>
            </a:r>
          </a:p>
          <a:p>
            <a:endParaRPr lang="en-US" b="1" dirty="0"/>
          </a:p>
          <a:p>
            <a:r>
              <a:rPr lang="en-US" b="1" dirty="0"/>
              <a:t>I am a dummy copy. </a:t>
            </a:r>
          </a:p>
          <a:p>
            <a:r>
              <a:rPr lang="en-US" dirty="0"/>
              <a:t>It took me a long time to realize what it means to be a dummy copy.</a:t>
            </a:r>
          </a:p>
        </p:txBody>
      </p:sp>
      <p:sp>
        <p:nvSpPr>
          <p:cNvPr id="12" name="Textplatzhalter 22">
            <a:extLst>
              <a:ext uri="{FF2B5EF4-FFF2-40B4-BE49-F238E27FC236}">
                <a16:creationId xmlns:a16="http://schemas.microsoft.com/office/drawing/2014/main" id="{93AC13A3-CF0D-800C-AC9F-EEF02B28B965}"/>
              </a:ext>
            </a:extLst>
          </p:cNvPr>
          <p:cNvSpPr txBox="1">
            <a:spLocks/>
          </p:cNvSpPr>
          <p:nvPr/>
        </p:nvSpPr>
        <p:spPr bwMode="gray">
          <a:xfrm>
            <a:off x="4259263" y="4040189"/>
            <a:ext cx="3671888" cy="2232025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288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Step 5</a:t>
            </a:r>
          </a:p>
          <a:p>
            <a:endParaRPr lang="en-US" b="1" dirty="0"/>
          </a:p>
          <a:p>
            <a:r>
              <a:rPr lang="en-US" b="1" dirty="0"/>
              <a:t>I am a dummy copy. </a:t>
            </a:r>
          </a:p>
          <a:p>
            <a:r>
              <a:rPr lang="en-US" dirty="0"/>
              <a:t>It took me a long time to realize what it means to be a dummy copy.</a:t>
            </a:r>
          </a:p>
        </p:txBody>
      </p:sp>
      <p:sp>
        <p:nvSpPr>
          <p:cNvPr id="13" name="Textplatzhalter 22">
            <a:extLst>
              <a:ext uri="{FF2B5EF4-FFF2-40B4-BE49-F238E27FC236}">
                <a16:creationId xmlns:a16="http://schemas.microsoft.com/office/drawing/2014/main" id="{9D732173-CFD8-1F49-AF83-810E34F0B1A8}"/>
              </a:ext>
            </a:extLst>
          </p:cNvPr>
          <p:cNvSpPr txBox="1">
            <a:spLocks/>
          </p:cNvSpPr>
          <p:nvPr/>
        </p:nvSpPr>
        <p:spPr bwMode="gray">
          <a:xfrm>
            <a:off x="8148638" y="4040189"/>
            <a:ext cx="3671888" cy="2232025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288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Step 6</a:t>
            </a:r>
          </a:p>
          <a:p>
            <a:endParaRPr lang="en-US" b="1" dirty="0"/>
          </a:p>
          <a:p>
            <a:r>
              <a:rPr lang="en-US" b="1" dirty="0"/>
              <a:t>I am a dummy copy. </a:t>
            </a:r>
          </a:p>
          <a:p>
            <a:r>
              <a:rPr lang="en-US" dirty="0"/>
              <a:t>It took me a long time to realize what it means to be a dummy copy.</a:t>
            </a:r>
          </a:p>
        </p:txBody>
      </p:sp>
      <p:sp>
        <p:nvSpPr>
          <p:cNvPr id="14" name="Raute 7">
            <a:extLst>
              <a:ext uri="{FF2B5EF4-FFF2-40B4-BE49-F238E27FC236}">
                <a16:creationId xmlns:a16="http://schemas.microsoft.com/office/drawing/2014/main" id="{E17E0DAD-A5DB-AE38-170C-79EB235FC39A}"/>
              </a:ext>
            </a:extLst>
          </p:cNvPr>
          <p:cNvSpPr/>
          <p:nvPr/>
        </p:nvSpPr>
        <p:spPr bwMode="gray">
          <a:xfrm rot="5400000">
            <a:off x="7468298" y="4360613"/>
            <a:ext cx="279739" cy="144016"/>
          </a:xfrm>
          <a:custGeom>
            <a:avLst/>
            <a:gdLst>
              <a:gd name="connsiteX0" fmla="*/ 0 w 1404156"/>
              <a:gd name="connsiteY0" fmla="*/ 702078 h 1404156"/>
              <a:gd name="connsiteX1" fmla="*/ 702078 w 1404156"/>
              <a:gd name="connsiteY1" fmla="*/ 0 h 1404156"/>
              <a:gd name="connsiteX2" fmla="*/ 1404156 w 1404156"/>
              <a:gd name="connsiteY2" fmla="*/ 702078 h 1404156"/>
              <a:gd name="connsiteX3" fmla="*/ 702078 w 1404156"/>
              <a:gd name="connsiteY3" fmla="*/ 1404156 h 1404156"/>
              <a:gd name="connsiteX4" fmla="*/ 0 w 1404156"/>
              <a:gd name="connsiteY4" fmla="*/ 702078 h 1404156"/>
              <a:gd name="connsiteX0" fmla="*/ 702078 w 1404156"/>
              <a:gd name="connsiteY0" fmla="*/ 1404156 h 1495596"/>
              <a:gd name="connsiteX1" fmla="*/ 0 w 1404156"/>
              <a:gd name="connsiteY1" fmla="*/ 702078 h 1495596"/>
              <a:gd name="connsiteX2" fmla="*/ 702078 w 1404156"/>
              <a:gd name="connsiteY2" fmla="*/ 0 h 1495596"/>
              <a:gd name="connsiteX3" fmla="*/ 1404156 w 1404156"/>
              <a:gd name="connsiteY3" fmla="*/ 702078 h 1495596"/>
              <a:gd name="connsiteX4" fmla="*/ 793518 w 1404156"/>
              <a:gd name="connsiteY4" fmla="*/ 1495596 h 1495596"/>
              <a:gd name="connsiteX0" fmla="*/ 0 w 1404156"/>
              <a:gd name="connsiteY0" fmla="*/ 702078 h 1495596"/>
              <a:gd name="connsiteX1" fmla="*/ 702078 w 1404156"/>
              <a:gd name="connsiteY1" fmla="*/ 0 h 1495596"/>
              <a:gd name="connsiteX2" fmla="*/ 1404156 w 1404156"/>
              <a:gd name="connsiteY2" fmla="*/ 702078 h 1495596"/>
              <a:gd name="connsiteX3" fmla="*/ 793518 w 1404156"/>
              <a:gd name="connsiteY3" fmla="*/ 1495596 h 1495596"/>
              <a:gd name="connsiteX0" fmla="*/ 0 w 1404156"/>
              <a:gd name="connsiteY0" fmla="*/ 702078 h 702078"/>
              <a:gd name="connsiteX1" fmla="*/ 702078 w 1404156"/>
              <a:gd name="connsiteY1" fmla="*/ 0 h 702078"/>
              <a:gd name="connsiteX2" fmla="*/ 1404156 w 1404156"/>
              <a:gd name="connsiteY2" fmla="*/ 702078 h 7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156" h="702078">
                <a:moveTo>
                  <a:pt x="0" y="702078"/>
                </a:moveTo>
                <a:lnTo>
                  <a:pt x="702078" y="0"/>
                </a:lnTo>
                <a:lnTo>
                  <a:pt x="1404156" y="70207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Raute 7">
            <a:extLst>
              <a:ext uri="{FF2B5EF4-FFF2-40B4-BE49-F238E27FC236}">
                <a16:creationId xmlns:a16="http://schemas.microsoft.com/office/drawing/2014/main" id="{5FD3FDE5-75F6-7A79-252E-1A3F73B85DA3}"/>
              </a:ext>
            </a:extLst>
          </p:cNvPr>
          <p:cNvSpPr/>
          <p:nvPr/>
        </p:nvSpPr>
        <p:spPr bwMode="gray">
          <a:xfrm rot="5400000">
            <a:off x="11356731" y="4360614"/>
            <a:ext cx="279739" cy="144016"/>
          </a:xfrm>
          <a:custGeom>
            <a:avLst/>
            <a:gdLst>
              <a:gd name="connsiteX0" fmla="*/ 0 w 1404156"/>
              <a:gd name="connsiteY0" fmla="*/ 702078 h 1404156"/>
              <a:gd name="connsiteX1" fmla="*/ 702078 w 1404156"/>
              <a:gd name="connsiteY1" fmla="*/ 0 h 1404156"/>
              <a:gd name="connsiteX2" fmla="*/ 1404156 w 1404156"/>
              <a:gd name="connsiteY2" fmla="*/ 702078 h 1404156"/>
              <a:gd name="connsiteX3" fmla="*/ 702078 w 1404156"/>
              <a:gd name="connsiteY3" fmla="*/ 1404156 h 1404156"/>
              <a:gd name="connsiteX4" fmla="*/ 0 w 1404156"/>
              <a:gd name="connsiteY4" fmla="*/ 702078 h 1404156"/>
              <a:gd name="connsiteX0" fmla="*/ 702078 w 1404156"/>
              <a:gd name="connsiteY0" fmla="*/ 1404156 h 1495596"/>
              <a:gd name="connsiteX1" fmla="*/ 0 w 1404156"/>
              <a:gd name="connsiteY1" fmla="*/ 702078 h 1495596"/>
              <a:gd name="connsiteX2" fmla="*/ 702078 w 1404156"/>
              <a:gd name="connsiteY2" fmla="*/ 0 h 1495596"/>
              <a:gd name="connsiteX3" fmla="*/ 1404156 w 1404156"/>
              <a:gd name="connsiteY3" fmla="*/ 702078 h 1495596"/>
              <a:gd name="connsiteX4" fmla="*/ 793518 w 1404156"/>
              <a:gd name="connsiteY4" fmla="*/ 1495596 h 1495596"/>
              <a:gd name="connsiteX0" fmla="*/ 0 w 1404156"/>
              <a:gd name="connsiteY0" fmla="*/ 702078 h 1495596"/>
              <a:gd name="connsiteX1" fmla="*/ 702078 w 1404156"/>
              <a:gd name="connsiteY1" fmla="*/ 0 h 1495596"/>
              <a:gd name="connsiteX2" fmla="*/ 1404156 w 1404156"/>
              <a:gd name="connsiteY2" fmla="*/ 702078 h 1495596"/>
              <a:gd name="connsiteX3" fmla="*/ 793518 w 1404156"/>
              <a:gd name="connsiteY3" fmla="*/ 1495596 h 1495596"/>
              <a:gd name="connsiteX0" fmla="*/ 0 w 1404156"/>
              <a:gd name="connsiteY0" fmla="*/ 702078 h 702078"/>
              <a:gd name="connsiteX1" fmla="*/ 702078 w 1404156"/>
              <a:gd name="connsiteY1" fmla="*/ 0 h 702078"/>
              <a:gd name="connsiteX2" fmla="*/ 1404156 w 1404156"/>
              <a:gd name="connsiteY2" fmla="*/ 702078 h 7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156" h="702078">
                <a:moveTo>
                  <a:pt x="0" y="702078"/>
                </a:moveTo>
                <a:lnTo>
                  <a:pt x="702078" y="0"/>
                </a:lnTo>
                <a:lnTo>
                  <a:pt x="1404156" y="70207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aute 7">
            <a:extLst>
              <a:ext uri="{FF2B5EF4-FFF2-40B4-BE49-F238E27FC236}">
                <a16:creationId xmlns:a16="http://schemas.microsoft.com/office/drawing/2014/main" id="{6B1876E8-B331-5FDB-F893-195B9197A1A1}"/>
              </a:ext>
            </a:extLst>
          </p:cNvPr>
          <p:cNvSpPr/>
          <p:nvPr/>
        </p:nvSpPr>
        <p:spPr bwMode="gray">
          <a:xfrm rot="5400000">
            <a:off x="3579866" y="4360614"/>
            <a:ext cx="279739" cy="144016"/>
          </a:xfrm>
          <a:custGeom>
            <a:avLst/>
            <a:gdLst>
              <a:gd name="connsiteX0" fmla="*/ 0 w 1404156"/>
              <a:gd name="connsiteY0" fmla="*/ 702078 h 1404156"/>
              <a:gd name="connsiteX1" fmla="*/ 702078 w 1404156"/>
              <a:gd name="connsiteY1" fmla="*/ 0 h 1404156"/>
              <a:gd name="connsiteX2" fmla="*/ 1404156 w 1404156"/>
              <a:gd name="connsiteY2" fmla="*/ 702078 h 1404156"/>
              <a:gd name="connsiteX3" fmla="*/ 702078 w 1404156"/>
              <a:gd name="connsiteY3" fmla="*/ 1404156 h 1404156"/>
              <a:gd name="connsiteX4" fmla="*/ 0 w 1404156"/>
              <a:gd name="connsiteY4" fmla="*/ 702078 h 1404156"/>
              <a:gd name="connsiteX0" fmla="*/ 702078 w 1404156"/>
              <a:gd name="connsiteY0" fmla="*/ 1404156 h 1495596"/>
              <a:gd name="connsiteX1" fmla="*/ 0 w 1404156"/>
              <a:gd name="connsiteY1" fmla="*/ 702078 h 1495596"/>
              <a:gd name="connsiteX2" fmla="*/ 702078 w 1404156"/>
              <a:gd name="connsiteY2" fmla="*/ 0 h 1495596"/>
              <a:gd name="connsiteX3" fmla="*/ 1404156 w 1404156"/>
              <a:gd name="connsiteY3" fmla="*/ 702078 h 1495596"/>
              <a:gd name="connsiteX4" fmla="*/ 793518 w 1404156"/>
              <a:gd name="connsiteY4" fmla="*/ 1495596 h 1495596"/>
              <a:gd name="connsiteX0" fmla="*/ 0 w 1404156"/>
              <a:gd name="connsiteY0" fmla="*/ 702078 h 1495596"/>
              <a:gd name="connsiteX1" fmla="*/ 702078 w 1404156"/>
              <a:gd name="connsiteY1" fmla="*/ 0 h 1495596"/>
              <a:gd name="connsiteX2" fmla="*/ 1404156 w 1404156"/>
              <a:gd name="connsiteY2" fmla="*/ 702078 h 1495596"/>
              <a:gd name="connsiteX3" fmla="*/ 793518 w 1404156"/>
              <a:gd name="connsiteY3" fmla="*/ 1495596 h 1495596"/>
              <a:gd name="connsiteX0" fmla="*/ 0 w 1404156"/>
              <a:gd name="connsiteY0" fmla="*/ 702078 h 702078"/>
              <a:gd name="connsiteX1" fmla="*/ 702078 w 1404156"/>
              <a:gd name="connsiteY1" fmla="*/ 0 h 702078"/>
              <a:gd name="connsiteX2" fmla="*/ 1404156 w 1404156"/>
              <a:gd name="connsiteY2" fmla="*/ 702078 h 7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156" h="702078">
                <a:moveTo>
                  <a:pt x="0" y="702078"/>
                </a:moveTo>
                <a:lnTo>
                  <a:pt x="702078" y="0"/>
                </a:lnTo>
                <a:lnTo>
                  <a:pt x="1404156" y="70207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46234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A8A94-135F-3AB2-AA57-5E6DF4E7F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14934A-5CA0-633C-50CB-A6B9EB60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22" name="Fußzeilenplatzhalter 21">
            <a:extLst>
              <a:ext uri="{FF2B5EF4-FFF2-40B4-BE49-F238E27FC236}">
                <a16:creationId xmlns:a16="http://schemas.microsoft.com/office/drawing/2014/main" id="{8462B301-F097-6B46-8F1B-16821EAE1C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id="{FB159E2C-611C-B79F-5DFB-0069C85C89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31</a:t>
            </a:fld>
            <a:endParaRPr lang="en-US" noProof="1"/>
          </a:p>
        </p:txBody>
      </p:sp>
      <p:sp>
        <p:nvSpPr>
          <p:cNvPr id="21" name="Datumsplatzhalter 20">
            <a:extLst>
              <a:ext uri="{FF2B5EF4-FFF2-40B4-BE49-F238E27FC236}">
                <a16:creationId xmlns:a16="http://schemas.microsoft.com/office/drawing/2014/main" id="{FF067783-AC73-F9A8-313D-4FFD68273EF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44D0B05-3216-46CE-B533-5141DEDA963E}" type="datetime3">
              <a:rPr lang="de-DE" noProof="1" smtClean="0"/>
              <a:t>06/05/25</a:t>
            </a:fld>
            <a:endParaRPr lang="en-US" noProof="1"/>
          </a:p>
        </p:txBody>
      </p:sp>
      <p:sp>
        <p:nvSpPr>
          <p:cNvPr id="32" name="Textplatzhalter 22">
            <a:extLst>
              <a:ext uri="{FF2B5EF4-FFF2-40B4-BE49-F238E27FC236}">
                <a16:creationId xmlns:a16="http://schemas.microsoft.com/office/drawing/2014/main" id="{25B33D04-CD21-6EE0-2A05-3353710A39C3}"/>
              </a:ext>
            </a:extLst>
          </p:cNvPr>
          <p:cNvSpPr txBox="1">
            <a:spLocks/>
          </p:cNvSpPr>
          <p:nvPr/>
        </p:nvSpPr>
        <p:spPr bwMode="gray">
          <a:xfrm>
            <a:off x="369295" y="1592263"/>
            <a:ext cx="2703548" cy="2232025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288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Step 1</a:t>
            </a:r>
          </a:p>
          <a:p>
            <a:endParaRPr lang="en-US" b="1" dirty="0"/>
          </a:p>
          <a:p>
            <a:r>
              <a:rPr lang="en-US" b="1" dirty="0"/>
              <a:t>I am a dummy copy. And I’ve been a dummy copy since my birth. </a:t>
            </a:r>
            <a:endParaRPr lang="en-US" dirty="0"/>
          </a:p>
        </p:txBody>
      </p:sp>
      <p:sp>
        <p:nvSpPr>
          <p:cNvPr id="6" name="Textplatzhalter 22">
            <a:extLst>
              <a:ext uri="{FF2B5EF4-FFF2-40B4-BE49-F238E27FC236}">
                <a16:creationId xmlns:a16="http://schemas.microsoft.com/office/drawing/2014/main" id="{D1D8E1B8-4847-24AA-02D4-97430EE1F23B}"/>
              </a:ext>
            </a:extLst>
          </p:cNvPr>
          <p:cNvSpPr txBox="1">
            <a:spLocks/>
          </p:cNvSpPr>
          <p:nvPr/>
        </p:nvSpPr>
        <p:spPr bwMode="gray">
          <a:xfrm>
            <a:off x="3292763" y="1592263"/>
            <a:ext cx="2703548" cy="2232025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288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Step 2</a:t>
            </a:r>
          </a:p>
          <a:p>
            <a:endParaRPr lang="en-US" b="1" dirty="0"/>
          </a:p>
          <a:p>
            <a:r>
              <a:rPr lang="en-US" b="1" dirty="0"/>
              <a:t>I am a dummy copy. And I’ve been a dummy copy since my birth. </a:t>
            </a:r>
            <a:endParaRPr lang="en-US" dirty="0"/>
          </a:p>
        </p:txBody>
      </p:sp>
      <p:sp>
        <p:nvSpPr>
          <p:cNvPr id="7" name="Textplatzhalter 22">
            <a:extLst>
              <a:ext uri="{FF2B5EF4-FFF2-40B4-BE49-F238E27FC236}">
                <a16:creationId xmlns:a16="http://schemas.microsoft.com/office/drawing/2014/main" id="{91466459-E906-F56B-A2C4-AB54DB6E15AC}"/>
              </a:ext>
            </a:extLst>
          </p:cNvPr>
          <p:cNvSpPr txBox="1">
            <a:spLocks/>
          </p:cNvSpPr>
          <p:nvPr/>
        </p:nvSpPr>
        <p:spPr bwMode="gray">
          <a:xfrm>
            <a:off x="6200740" y="1592263"/>
            <a:ext cx="2703548" cy="2232025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288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Step 3</a:t>
            </a:r>
          </a:p>
          <a:p>
            <a:endParaRPr lang="en-US" b="1" dirty="0"/>
          </a:p>
          <a:p>
            <a:r>
              <a:rPr lang="en-US" b="1" dirty="0"/>
              <a:t>I am a dummy copy. And I’ve been a dummy copy since my birth. </a:t>
            </a:r>
            <a:endParaRPr lang="en-US" dirty="0"/>
          </a:p>
        </p:txBody>
      </p:sp>
      <p:sp>
        <p:nvSpPr>
          <p:cNvPr id="8" name="Raute 7">
            <a:extLst>
              <a:ext uri="{FF2B5EF4-FFF2-40B4-BE49-F238E27FC236}">
                <a16:creationId xmlns:a16="http://schemas.microsoft.com/office/drawing/2014/main" id="{6EF49CA6-DA55-25ED-E404-8684D4BA4BA6}"/>
              </a:ext>
            </a:extLst>
          </p:cNvPr>
          <p:cNvSpPr/>
          <p:nvPr/>
        </p:nvSpPr>
        <p:spPr bwMode="gray">
          <a:xfrm rot="5400000">
            <a:off x="5533458" y="1912687"/>
            <a:ext cx="279739" cy="144016"/>
          </a:xfrm>
          <a:custGeom>
            <a:avLst/>
            <a:gdLst>
              <a:gd name="connsiteX0" fmla="*/ 0 w 1404156"/>
              <a:gd name="connsiteY0" fmla="*/ 702078 h 1404156"/>
              <a:gd name="connsiteX1" fmla="*/ 702078 w 1404156"/>
              <a:gd name="connsiteY1" fmla="*/ 0 h 1404156"/>
              <a:gd name="connsiteX2" fmla="*/ 1404156 w 1404156"/>
              <a:gd name="connsiteY2" fmla="*/ 702078 h 1404156"/>
              <a:gd name="connsiteX3" fmla="*/ 702078 w 1404156"/>
              <a:gd name="connsiteY3" fmla="*/ 1404156 h 1404156"/>
              <a:gd name="connsiteX4" fmla="*/ 0 w 1404156"/>
              <a:gd name="connsiteY4" fmla="*/ 702078 h 1404156"/>
              <a:gd name="connsiteX0" fmla="*/ 702078 w 1404156"/>
              <a:gd name="connsiteY0" fmla="*/ 1404156 h 1495596"/>
              <a:gd name="connsiteX1" fmla="*/ 0 w 1404156"/>
              <a:gd name="connsiteY1" fmla="*/ 702078 h 1495596"/>
              <a:gd name="connsiteX2" fmla="*/ 702078 w 1404156"/>
              <a:gd name="connsiteY2" fmla="*/ 0 h 1495596"/>
              <a:gd name="connsiteX3" fmla="*/ 1404156 w 1404156"/>
              <a:gd name="connsiteY3" fmla="*/ 702078 h 1495596"/>
              <a:gd name="connsiteX4" fmla="*/ 793518 w 1404156"/>
              <a:gd name="connsiteY4" fmla="*/ 1495596 h 1495596"/>
              <a:gd name="connsiteX0" fmla="*/ 0 w 1404156"/>
              <a:gd name="connsiteY0" fmla="*/ 702078 h 1495596"/>
              <a:gd name="connsiteX1" fmla="*/ 702078 w 1404156"/>
              <a:gd name="connsiteY1" fmla="*/ 0 h 1495596"/>
              <a:gd name="connsiteX2" fmla="*/ 1404156 w 1404156"/>
              <a:gd name="connsiteY2" fmla="*/ 702078 h 1495596"/>
              <a:gd name="connsiteX3" fmla="*/ 793518 w 1404156"/>
              <a:gd name="connsiteY3" fmla="*/ 1495596 h 1495596"/>
              <a:gd name="connsiteX0" fmla="*/ 0 w 1404156"/>
              <a:gd name="connsiteY0" fmla="*/ 702078 h 702078"/>
              <a:gd name="connsiteX1" fmla="*/ 702078 w 1404156"/>
              <a:gd name="connsiteY1" fmla="*/ 0 h 702078"/>
              <a:gd name="connsiteX2" fmla="*/ 1404156 w 1404156"/>
              <a:gd name="connsiteY2" fmla="*/ 702078 h 7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156" h="702078">
                <a:moveTo>
                  <a:pt x="0" y="702078"/>
                </a:moveTo>
                <a:lnTo>
                  <a:pt x="702078" y="0"/>
                </a:lnTo>
                <a:lnTo>
                  <a:pt x="1404156" y="70207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Raute 7">
            <a:extLst>
              <a:ext uri="{FF2B5EF4-FFF2-40B4-BE49-F238E27FC236}">
                <a16:creationId xmlns:a16="http://schemas.microsoft.com/office/drawing/2014/main" id="{7F3DE8FF-480F-546F-AF65-4D86B272B409}"/>
              </a:ext>
            </a:extLst>
          </p:cNvPr>
          <p:cNvSpPr/>
          <p:nvPr/>
        </p:nvSpPr>
        <p:spPr bwMode="gray">
          <a:xfrm rot="5400000">
            <a:off x="8440493" y="1912688"/>
            <a:ext cx="279739" cy="144016"/>
          </a:xfrm>
          <a:custGeom>
            <a:avLst/>
            <a:gdLst>
              <a:gd name="connsiteX0" fmla="*/ 0 w 1404156"/>
              <a:gd name="connsiteY0" fmla="*/ 702078 h 1404156"/>
              <a:gd name="connsiteX1" fmla="*/ 702078 w 1404156"/>
              <a:gd name="connsiteY1" fmla="*/ 0 h 1404156"/>
              <a:gd name="connsiteX2" fmla="*/ 1404156 w 1404156"/>
              <a:gd name="connsiteY2" fmla="*/ 702078 h 1404156"/>
              <a:gd name="connsiteX3" fmla="*/ 702078 w 1404156"/>
              <a:gd name="connsiteY3" fmla="*/ 1404156 h 1404156"/>
              <a:gd name="connsiteX4" fmla="*/ 0 w 1404156"/>
              <a:gd name="connsiteY4" fmla="*/ 702078 h 1404156"/>
              <a:gd name="connsiteX0" fmla="*/ 702078 w 1404156"/>
              <a:gd name="connsiteY0" fmla="*/ 1404156 h 1495596"/>
              <a:gd name="connsiteX1" fmla="*/ 0 w 1404156"/>
              <a:gd name="connsiteY1" fmla="*/ 702078 h 1495596"/>
              <a:gd name="connsiteX2" fmla="*/ 702078 w 1404156"/>
              <a:gd name="connsiteY2" fmla="*/ 0 h 1495596"/>
              <a:gd name="connsiteX3" fmla="*/ 1404156 w 1404156"/>
              <a:gd name="connsiteY3" fmla="*/ 702078 h 1495596"/>
              <a:gd name="connsiteX4" fmla="*/ 793518 w 1404156"/>
              <a:gd name="connsiteY4" fmla="*/ 1495596 h 1495596"/>
              <a:gd name="connsiteX0" fmla="*/ 0 w 1404156"/>
              <a:gd name="connsiteY0" fmla="*/ 702078 h 1495596"/>
              <a:gd name="connsiteX1" fmla="*/ 702078 w 1404156"/>
              <a:gd name="connsiteY1" fmla="*/ 0 h 1495596"/>
              <a:gd name="connsiteX2" fmla="*/ 1404156 w 1404156"/>
              <a:gd name="connsiteY2" fmla="*/ 702078 h 1495596"/>
              <a:gd name="connsiteX3" fmla="*/ 793518 w 1404156"/>
              <a:gd name="connsiteY3" fmla="*/ 1495596 h 1495596"/>
              <a:gd name="connsiteX0" fmla="*/ 0 w 1404156"/>
              <a:gd name="connsiteY0" fmla="*/ 702078 h 702078"/>
              <a:gd name="connsiteX1" fmla="*/ 702078 w 1404156"/>
              <a:gd name="connsiteY1" fmla="*/ 0 h 702078"/>
              <a:gd name="connsiteX2" fmla="*/ 1404156 w 1404156"/>
              <a:gd name="connsiteY2" fmla="*/ 702078 h 7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156" h="702078">
                <a:moveTo>
                  <a:pt x="0" y="702078"/>
                </a:moveTo>
                <a:lnTo>
                  <a:pt x="702078" y="0"/>
                </a:lnTo>
                <a:lnTo>
                  <a:pt x="1404156" y="70207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Raute 7">
            <a:extLst>
              <a:ext uri="{FF2B5EF4-FFF2-40B4-BE49-F238E27FC236}">
                <a16:creationId xmlns:a16="http://schemas.microsoft.com/office/drawing/2014/main" id="{89248F49-2909-2EC4-16EB-7722DEF10603}"/>
              </a:ext>
            </a:extLst>
          </p:cNvPr>
          <p:cNvSpPr/>
          <p:nvPr/>
        </p:nvSpPr>
        <p:spPr bwMode="gray">
          <a:xfrm rot="5400000">
            <a:off x="2609346" y="1912688"/>
            <a:ext cx="279739" cy="144016"/>
          </a:xfrm>
          <a:custGeom>
            <a:avLst/>
            <a:gdLst>
              <a:gd name="connsiteX0" fmla="*/ 0 w 1404156"/>
              <a:gd name="connsiteY0" fmla="*/ 702078 h 1404156"/>
              <a:gd name="connsiteX1" fmla="*/ 702078 w 1404156"/>
              <a:gd name="connsiteY1" fmla="*/ 0 h 1404156"/>
              <a:gd name="connsiteX2" fmla="*/ 1404156 w 1404156"/>
              <a:gd name="connsiteY2" fmla="*/ 702078 h 1404156"/>
              <a:gd name="connsiteX3" fmla="*/ 702078 w 1404156"/>
              <a:gd name="connsiteY3" fmla="*/ 1404156 h 1404156"/>
              <a:gd name="connsiteX4" fmla="*/ 0 w 1404156"/>
              <a:gd name="connsiteY4" fmla="*/ 702078 h 1404156"/>
              <a:gd name="connsiteX0" fmla="*/ 702078 w 1404156"/>
              <a:gd name="connsiteY0" fmla="*/ 1404156 h 1495596"/>
              <a:gd name="connsiteX1" fmla="*/ 0 w 1404156"/>
              <a:gd name="connsiteY1" fmla="*/ 702078 h 1495596"/>
              <a:gd name="connsiteX2" fmla="*/ 702078 w 1404156"/>
              <a:gd name="connsiteY2" fmla="*/ 0 h 1495596"/>
              <a:gd name="connsiteX3" fmla="*/ 1404156 w 1404156"/>
              <a:gd name="connsiteY3" fmla="*/ 702078 h 1495596"/>
              <a:gd name="connsiteX4" fmla="*/ 793518 w 1404156"/>
              <a:gd name="connsiteY4" fmla="*/ 1495596 h 1495596"/>
              <a:gd name="connsiteX0" fmla="*/ 0 w 1404156"/>
              <a:gd name="connsiteY0" fmla="*/ 702078 h 1495596"/>
              <a:gd name="connsiteX1" fmla="*/ 702078 w 1404156"/>
              <a:gd name="connsiteY1" fmla="*/ 0 h 1495596"/>
              <a:gd name="connsiteX2" fmla="*/ 1404156 w 1404156"/>
              <a:gd name="connsiteY2" fmla="*/ 702078 h 1495596"/>
              <a:gd name="connsiteX3" fmla="*/ 793518 w 1404156"/>
              <a:gd name="connsiteY3" fmla="*/ 1495596 h 1495596"/>
              <a:gd name="connsiteX0" fmla="*/ 0 w 1404156"/>
              <a:gd name="connsiteY0" fmla="*/ 702078 h 702078"/>
              <a:gd name="connsiteX1" fmla="*/ 702078 w 1404156"/>
              <a:gd name="connsiteY1" fmla="*/ 0 h 702078"/>
              <a:gd name="connsiteX2" fmla="*/ 1404156 w 1404156"/>
              <a:gd name="connsiteY2" fmla="*/ 702078 h 7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156" h="702078">
                <a:moveTo>
                  <a:pt x="0" y="702078"/>
                </a:moveTo>
                <a:lnTo>
                  <a:pt x="702078" y="0"/>
                </a:lnTo>
                <a:lnTo>
                  <a:pt x="1404156" y="70207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Textplatzhalter 22">
            <a:extLst>
              <a:ext uri="{FF2B5EF4-FFF2-40B4-BE49-F238E27FC236}">
                <a16:creationId xmlns:a16="http://schemas.microsoft.com/office/drawing/2014/main" id="{DC9A7449-A5BE-AF29-BEE2-EA53A570EF50}"/>
              </a:ext>
            </a:extLst>
          </p:cNvPr>
          <p:cNvSpPr txBox="1">
            <a:spLocks/>
          </p:cNvSpPr>
          <p:nvPr/>
        </p:nvSpPr>
        <p:spPr bwMode="gray">
          <a:xfrm>
            <a:off x="9120188" y="1592263"/>
            <a:ext cx="2703548" cy="2232025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288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Step 4</a:t>
            </a:r>
          </a:p>
          <a:p>
            <a:endParaRPr lang="en-US" b="1" dirty="0"/>
          </a:p>
          <a:p>
            <a:r>
              <a:rPr lang="en-US" b="1" dirty="0"/>
              <a:t>I am a dummy copy. And I’ve been a dummy copy since my birth. </a:t>
            </a:r>
            <a:endParaRPr lang="en-US" dirty="0"/>
          </a:p>
        </p:txBody>
      </p:sp>
      <p:sp>
        <p:nvSpPr>
          <p:cNvPr id="12" name="Raute 7">
            <a:extLst>
              <a:ext uri="{FF2B5EF4-FFF2-40B4-BE49-F238E27FC236}">
                <a16:creationId xmlns:a16="http://schemas.microsoft.com/office/drawing/2014/main" id="{FFC8E9A1-8DCA-E53C-EC78-B7B8FBA57657}"/>
              </a:ext>
            </a:extLst>
          </p:cNvPr>
          <p:cNvSpPr/>
          <p:nvPr/>
        </p:nvSpPr>
        <p:spPr bwMode="gray">
          <a:xfrm rot="5400000">
            <a:off x="11359941" y="1912688"/>
            <a:ext cx="279739" cy="144016"/>
          </a:xfrm>
          <a:custGeom>
            <a:avLst/>
            <a:gdLst>
              <a:gd name="connsiteX0" fmla="*/ 0 w 1404156"/>
              <a:gd name="connsiteY0" fmla="*/ 702078 h 1404156"/>
              <a:gd name="connsiteX1" fmla="*/ 702078 w 1404156"/>
              <a:gd name="connsiteY1" fmla="*/ 0 h 1404156"/>
              <a:gd name="connsiteX2" fmla="*/ 1404156 w 1404156"/>
              <a:gd name="connsiteY2" fmla="*/ 702078 h 1404156"/>
              <a:gd name="connsiteX3" fmla="*/ 702078 w 1404156"/>
              <a:gd name="connsiteY3" fmla="*/ 1404156 h 1404156"/>
              <a:gd name="connsiteX4" fmla="*/ 0 w 1404156"/>
              <a:gd name="connsiteY4" fmla="*/ 702078 h 1404156"/>
              <a:gd name="connsiteX0" fmla="*/ 702078 w 1404156"/>
              <a:gd name="connsiteY0" fmla="*/ 1404156 h 1495596"/>
              <a:gd name="connsiteX1" fmla="*/ 0 w 1404156"/>
              <a:gd name="connsiteY1" fmla="*/ 702078 h 1495596"/>
              <a:gd name="connsiteX2" fmla="*/ 702078 w 1404156"/>
              <a:gd name="connsiteY2" fmla="*/ 0 h 1495596"/>
              <a:gd name="connsiteX3" fmla="*/ 1404156 w 1404156"/>
              <a:gd name="connsiteY3" fmla="*/ 702078 h 1495596"/>
              <a:gd name="connsiteX4" fmla="*/ 793518 w 1404156"/>
              <a:gd name="connsiteY4" fmla="*/ 1495596 h 1495596"/>
              <a:gd name="connsiteX0" fmla="*/ 0 w 1404156"/>
              <a:gd name="connsiteY0" fmla="*/ 702078 h 1495596"/>
              <a:gd name="connsiteX1" fmla="*/ 702078 w 1404156"/>
              <a:gd name="connsiteY1" fmla="*/ 0 h 1495596"/>
              <a:gd name="connsiteX2" fmla="*/ 1404156 w 1404156"/>
              <a:gd name="connsiteY2" fmla="*/ 702078 h 1495596"/>
              <a:gd name="connsiteX3" fmla="*/ 793518 w 1404156"/>
              <a:gd name="connsiteY3" fmla="*/ 1495596 h 1495596"/>
              <a:gd name="connsiteX0" fmla="*/ 0 w 1404156"/>
              <a:gd name="connsiteY0" fmla="*/ 702078 h 702078"/>
              <a:gd name="connsiteX1" fmla="*/ 702078 w 1404156"/>
              <a:gd name="connsiteY1" fmla="*/ 0 h 702078"/>
              <a:gd name="connsiteX2" fmla="*/ 1404156 w 1404156"/>
              <a:gd name="connsiteY2" fmla="*/ 702078 h 7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156" h="702078">
                <a:moveTo>
                  <a:pt x="0" y="702078"/>
                </a:moveTo>
                <a:lnTo>
                  <a:pt x="702078" y="0"/>
                </a:lnTo>
                <a:lnTo>
                  <a:pt x="1404156" y="70207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platzhalter 22">
            <a:extLst>
              <a:ext uri="{FF2B5EF4-FFF2-40B4-BE49-F238E27FC236}">
                <a16:creationId xmlns:a16="http://schemas.microsoft.com/office/drawing/2014/main" id="{A3937F2F-FD46-CCC2-AC2F-FFDC82BFA0D4}"/>
              </a:ext>
            </a:extLst>
          </p:cNvPr>
          <p:cNvSpPr txBox="1">
            <a:spLocks/>
          </p:cNvSpPr>
          <p:nvPr/>
        </p:nvSpPr>
        <p:spPr bwMode="gray">
          <a:xfrm>
            <a:off x="369295" y="4041775"/>
            <a:ext cx="2703548" cy="2232025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288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Step 5</a:t>
            </a:r>
          </a:p>
          <a:p>
            <a:endParaRPr lang="en-US" b="1" dirty="0"/>
          </a:p>
          <a:p>
            <a:r>
              <a:rPr lang="en-US" b="1" dirty="0"/>
              <a:t>I am a dummy copy. And I’ve been a dummy copy since my birth. </a:t>
            </a:r>
            <a:endParaRPr lang="en-US" dirty="0"/>
          </a:p>
        </p:txBody>
      </p:sp>
      <p:sp>
        <p:nvSpPr>
          <p:cNvPr id="14" name="Textplatzhalter 22">
            <a:extLst>
              <a:ext uri="{FF2B5EF4-FFF2-40B4-BE49-F238E27FC236}">
                <a16:creationId xmlns:a16="http://schemas.microsoft.com/office/drawing/2014/main" id="{673132CB-B258-A770-9782-6F52D74EF1C0}"/>
              </a:ext>
            </a:extLst>
          </p:cNvPr>
          <p:cNvSpPr txBox="1">
            <a:spLocks/>
          </p:cNvSpPr>
          <p:nvPr/>
        </p:nvSpPr>
        <p:spPr bwMode="gray">
          <a:xfrm>
            <a:off x="3292763" y="4041775"/>
            <a:ext cx="2703548" cy="2232025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288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Step 6</a:t>
            </a:r>
          </a:p>
          <a:p>
            <a:endParaRPr lang="en-US" b="1" dirty="0"/>
          </a:p>
          <a:p>
            <a:r>
              <a:rPr lang="en-US" b="1" dirty="0"/>
              <a:t>I am a dummy copy. And I’ve been a dummy copy since my birth. </a:t>
            </a:r>
            <a:endParaRPr lang="en-US" dirty="0"/>
          </a:p>
        </p:txBody>
      </p:sp>
      <p:sp>
        <p:nvSpPr>
          <p:cNvPr id="15" name="Textplatzhalter 22">
            <a:extLst>
              <a:ext uri="{FF2B5EF4-FFF2-40B4-BE49-F238E27FC236}">
                <a16:creationId xmlns:a16="http://schemas.microsoft.com/office/drawing/2014/main" id="{EE6854CD-3240-3679-84E0-2375C056CBCF}"/>
              </a:ext>
            </a:extLst>
          </p:cNvPr>
          <p:cNvSpPr txBox="1">
            <a:spLocks/>
          </p:cNvSpPr>
          <p:nvPr/>
        </p:nvSpPr>
        <p:spPr bwMode="gray">
          <a:xfrm>
            <a:off x="6200740" y="4041775"/>
            <a:ext cx="2703548" cy="2232025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288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Step 7</a:t>
            </a:r>
          </a:p>
          <a:p>
            <a:endParaRPr lang="en-US" b="1" dirty="0"/>
          </a:p>
          <a:p>
            <a:r>
              <a:rPr lang="en-US" b="1" dirty="0"/>
              <a:t>I am a dummy copy. And I’ve been a dummy copy since my birth. </a:t>
            </a:r>
            <a:endParaRPr lang="en-US" dirty="0"/>
          </a:p>
        </p:txBody>
      </p:sp>
      <p:sp>
        <p:nvSpPr>
          <p:cNvPr id="16" name="Raute 7">
            <a:extLst>
              <a:ext uri="{FF2B5EF4-FFF2-40B4-BE49-F238E27FC236}">
                <a16:creationId xmlns:a16="http://schemas.microsoft.com/office/drawing/2014/main" id="{458182FB-891B-FC13-A568-177C5F4F8E6F}"/>
              </a:ext>
            </a:extLst>
          </p:cNvPr>
          <p:cNvSpPr/>
          <p:nvPr/>
        </p:nvSpPr>
        <p:spPr bwMode="gray">
          <a:xfrm rot="5400000">
            <a:off x="5533458" y="4362199"/>
            <a:ext cx="279739" cy="144016"/>
          </a:xfrm>
          <a:custGeom>
            <a:avLst/>
            <a:gdLst>
              <a:gd name="connsiteX0" fmla="*/ 0 w 1404156"/>
              <a:gd name="connsiteY0" fmla="*/ 702078 h 1404156"/>
              <a:gd name="connsiteX1" fmla="*/ 702078 w 1404156"/>
              <a:gd name="connsiteY1" fmla="*/ 0 h 1404156"/>
              <a:gd name="connsiteX2" fmla="*/ 1404156 w 1404156"/>
              <a:gd name="connsiteY2" fmla="*/ 702078 h 1404156"/>
              <a:gd name="connsiteX3" fmla="*/ 702078 w 1404156"/>
              <a:gd name="connsiteY3" fmla="*/ 1404156 h 1404156"/>
              <a:gd name="connsiteX4" fmla="*/ 0 w 1404156"/>
              <a:gd name="connsiteY4" fmla="*/ 702078 h 1404156"/>
              <a:gd name="connsiteX0" fmla="*/ 702078 w 1404156"/>
              <a:gd name="connsiteY0" fmla="*/ 1404156 h 1495596"/>
              <a:gd name="connsiteX1" fmla="*/ 0 w 1404156"/>
              <a:gd name="connsiteY1" fmla="*/ 702078 h 1495596"/>
              <a:gd name="connsiteX2" fmla="*/ 702078 w 1404156"/>
              <a:gd name="connsiteY2" fmla="*/ 0 h 1495596"/>
              <a:gd name="connsiteX3" fmla="*/ 1404156 w 1404156"/>
              <a:gd name="connsiteY3" fmla="*/ 702078 h 1495596"/>
              <a:gd name="connsiteX4" fmla="*/ 793518 w 1404156"/>
              <a:gd name="connsiteY4" fmla="*/ 1495596 h 1495596"/>
              <a:gd name="connsiteX0" fmla="*/ 0 w 1404156"/>
              <a:gd name="connsiteY0" fmla="*/ 702078 h 1495596"/>
              <a:gd name="connsiteX1" fmla="*/ 702078 w 1404156"/>
              <a:gd name="connsiteY1" fmla="*/ 0 h 1495596"/>
              <a:gd name="connsiteX2" fmla="*/ 1404156 w 1404156"/>
              <a:gd name="connsiteY2" fmla="*/ 702078 h 1495596"/>
              <a:gd name="connsiteX3" fmla="*/ 793518 w 1404156"/>
              <a:gd name="connsiteY3" fmla="*/ 1495596 h 1495596"/>
              <a:gd name="connsiteX0" fmla="*/ 0 w 1404156"/>
              <a:gd name="connsiteY0" fmla="*/ 702078 h 702078"/>
              <a:gd name="connsiteX1" fmla="*/ 702078 w 1404156"/>
              <a:gd name="connsiteY1" fmla="*/ 0 h 702078"/>
              <a:gd name="connsiteX2" fmla="*/ 1404156 w 1404156"/>
              <a:gd name="connsiteY2" fmla="*/ 702078 h 7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156" h="702078">
                <a:moveTo>
                  <a:pt x="0" y="702078"/>
                </a:moveTo>
                <a:lnTo>
                  <a:pt x="702078" y="0"/>
                </a:lnTo>
                <a:lnTo>
                  <a:pt x="1404156" y="70207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Raute 7">
            <a:extLst>
              <a:ext uri="{FF2B5EF4-FFF2-40B4-BE49-F238E27FC236}">
                <a16:creationId xmlns:a16="http://schemas.microsoft.com/office/drawing/2014/main" id="{AAA072F6-86B6-F10B-3581-B41AB598EB77}"/>
              </a:ext>
            </a:extLst>
          </p:cNvPr>
          <p:cNvSpPr/>
          <p:nvPr/>
        </p:nvSpPr>
        <p:spPr bwMode="gray">
          <a:xfrm rot="5400000">
            <a:off x="8440493" y="4362200"/>
            <a:ext cx="279739" cy="144016"/>
          </a:xfrm>
          <a:custGeom>
            <a:avLst/>
            <a:gdLst>
              <a:gd name="connsiteX0" fmla="*/ 0 w 1404156"/>
              <a:gd name="connsiteY0" fmla="*/ 702078 h 1404156"/>
              <a:gd name="connsiteX1" fmla="*/ 702078 w 1404156"/>
              <a:gd name="connsiteY1" fmla="*/ 0 h 1404156"/>
              <a:gd name="connsiteX2" fmla="*/ 1404156 w 1404156"/>
              <a:gd name="connsiteY2" fmla="*/ 702078 h 1404156"/>
              <a:gd name="connsiteX3" fmla="*/ 702078 w 1404156"/>
              <a:gd name="connsiteY3" fmla="*/ 1404156 h 1404156"/>
              <a:gd name="connsiteX4" fmla="*/ 0 w 1404156"/>
              <a:gd name="connsiteY4" fmla="*/ 702078 h 1404156"/>
              <a:gd name="connsiteX0" fmla="*/ 702078 w 1404156"/>
              <a:gd name="connsiteY0" fmla="*/ 1404156 h 1495596"/>
              <a:gd name="connsiteX1" fmla="*/ 0 w 1404156"/>
              <a:gd name="connsiteY1" fmla="*/ 702078 h 1495596"/>
              <a:gd name="connsiteX2" fmla="*/ 702078 w 1404156"/>
              <a:gd name="connsiteY2" fmla="*/ 0 h 1495596"/>
              <a:gd name="connsiteX3" fmla="*/ 1404156 w 1404156"/>
              <a:gd name="connsiteY3" fmla="*/ 702078 h 1495596"/>
              <a:gd name="connsiteX4" fmla="*/ 793518 w 1404156"/>
              <a:gd name="connsiteY4" fmla="*/ 1495596 h 1495596"/>
              <a:gd name="connsiteX0" fmla="*/ 0 w 1404156"/>
              <a:gd name="connsiteY0" fmla="*/ 702078 h 1495596"/>
              <a:gd name="connsiteX1" fmla="*/ 702078 w 1404156"/>
              <a:gd name="connsiteY1" fmla="*/ 0 h 1495596"/>
              <a:gd name="connsiteX2" fmla="*/ 1404156 w 1404156"/>
              <a:gd name="connsiteY2" fmla="*/ 702078 h 1495596"/>
              <a:gd name="connsiteX3" fmla="*/ 793518 w 1404156"/>
              <a:gd name="connsiteY3" fmla="*/ 1495596 h 1495596"/>
              <a:gd name="connsiteX0" fmla="*/ 0 w 1404156"/>
              <a:gd name="connsiteY0" fmla="*/ 702078 h 702078"/>
              <a:gd name="connsiteX1" fmla="*/ 702078 w 1404156"/>
              <a:gd name="connsiteY1" fmla="*/ 0 h 702078"/>
              <a:gd name="connsiteX2" fmla="*/ 1404156 w 1404156"/>
              <a:gd name="connsiteY2" fmla="*/ 702078 h 7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156" h="702078">
                <a:moveTo>
                  <a:pt x="0" y="702078"/>
                </a:moveTo>
                <a:lnTo>
                  <a:pt x="702078" y="0"/>
                </a:lnTo>
                <a:lnTo>
                  <a:pt x="1404156" y="70207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Raute 7">
            <a:extLst>
              <a:ext uri="{FF2B5EF4-FFF2-40B4-BE49-F238E27FC236}">
                <a16:creationId xmlns:a16="http://schemas.microsoft.com/office/drawing/2014/main" id="{A1DF879D-D8B6-2245-5E77-B6F104E70859}"/>
              </a:ext>
            </a:extLst>
          </p:cNvPr>
          <p:cNvSpPr/>
          <p:nvPr/>
        </p:nvSpPr>
        <p:spPr bwMode="gray">
          <a:xfrm rot="5400000">
            <a:off x="2609346" y="4362200"/>
            <a:ext cx="279739" cy="144016"/>
          </a:xfrm>
          <a:custGeom>
            <a:avLst/>
            <a:gdLst>
              <a:gd name="connsiteX0" fmla="*/ 0 w 1404156"/>
              <a:gd name="connsiteY0" fmla="*/ 702078 h 1404156"/>
              <a:gd name="connsiteX1" fmla="*/ 702078 w 1404156"/>
              <a:gd name="connsiteY1" fmla="*/ 0 h 1404156"/>
              <a:gd name="connsiteX2" fmla="*/ 1404156 w 1404156"/>
              <a:gd name="connsiteY2" fmla="*/ 702078 h 1404156"/>
              <a:gd name="connsiteX3" fmla="*/ 702078 w 1404156"/>
              <a:gd name="connsiteY3" fmla="*/ 1404156 h 1404156"/>
              <a:gd name="connsiteX4" fmla="*/ 0 w 1404156"/>
              <a:gd name="connsiteY4" fmla="*/ 702078 h 1404156"/>
              <a:gd name="connsiteX0" fmla="*/ 702078 w 1404156"/>
              <a:gd name="connsiteY0" fmla="*/ 1404156 h 1495596"/>
              <a:gd name="connsiteX1" fmla="*/ 0 w 1404156"/>
              <a:gd name="connsiteY1" fmla="*/ 702078 h 1495596"/>
              <a:gd name="connsiteX2" fmla="*/ 702078 w 1404156"/>
              <a:gd name="connsiteY2" fmla="*/ 0 h 1495596"/>
              <a:gd name="connsiteX3" fmla="*/ 1404156 w 1404156"/>
              <a:gd name="connsiteY3" fmla="*/ 702078 h 1495596"/>
              <a:gd name="connsiteX4" fmla="*/ 793518 w 1404156"/>
              <a:gd name="connsiteY4" fmla="*/ 1495596 h 1495596"/>
              <a:gd name="connsiteX0" fmla="*/ 0 w 1404156"/>
              <a:gd name="connsiteY0" fmla="*/ 702078 h 1495596"/>
              <a:gd name="connsiteX1" fmla="*/ 702078 w 1404156"/>
              <a:gd name="connsiteY1" fmla="*/ 0 h 1495596"/>
              <a:gd name="connsiteX2" fmla="*/ 1404156 w 1404156"/>
              <a:gd name="connsiteY2" fmla="*/ 702078 h 1495596"/>
              <a:gd name="connsiteX3" fmla="*/ 793518 w 1404156"/>
              <a:gd name="connsiteY3" fmla="*/ 1495596 h 1495596"/>
              <a:gd name="connsiteX0" fmla="*/ 0 w 1404156"/>
              <a:gd name="connsiteY0" fmla="*/ 702078 h 702078"/>
              <a:gd name="connsiteX1" fmla="*/ 702078 w 1404156"/>
              <a:gd name="connsiteY1" fmla="*/ 0 h 702078"/>
              <a:gd name="connsiteX2" fmla="*/ 1404156 w 1404156"/>
              <a:gd name="connsiteY2" fmla="*/ 702078 h 7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156" h="702078">
                <a:moveTo>
                  <a:pt x="0" y="702078"/>
                </a:moveTo>
                <a:lnTo>
                  <a:pt x="702078" y="0"/>
                </a:lnTo>
                <a:lnTo>
                  <a:pt x="1404156" y="70207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Textplatzhalter 22">
            <a:extLst>
              <a:ext uri="{FF2B5EF4-FFF2-40B4-BE49-F238E27FC236}">
                <a16:creationId xmlns:a16="http://schemas.microsoft.com/office/drawing/2014/main" id="{795D1E8F-AED8-35B8-43AD-D8A9ECA2581C}"/>
              </a:ext>
            </a:extLst>
          </p:cNvPr>
          <p:cNvSpPr txBox="1">
            <a:spLocks/>
          </p:cNvSpPr>
          <p:nvPr/>
        </p:nvSpPr>
        <p:spPr bwMode="gray">
          <a:xfrm>
            <a:off x="9120188" y="4041775"/>
            <a:ext cx="2703548" cy="2232025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288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Step 8</a:t>
            </a:r>
          </a:p>
          <a:p>
            <a:endParaRPr lang="en-US" b="1" dirty="0"/>
          </a:p>
          <a:p>
            <a:r>
              <a:rPr lang="en-US" b="1" dirty="0"/>
              <a:t>I am a dummy copy. And I’ve been a dummy copy since my birth. </a:t>
            </a:r>
            <a:endParaRPr lang="en-US" dirty="0"/>
          </a:p>
        </p:txBody>
      </p:sp>
      <p:sp>
        <p:nvSpPr>
          <p:cNvPr id="20" name="Raute 7">
            <a:extLst>
              <a:ext uri="{FF2B5EF4-FFF2-40B4-BE49-F238E27FC236}">
                <a16:creationId xmlns:a16="http://schemas.microsoft.com/office/drawing/2014/main" id="{F955BD32-2E76-0B3D-AEEA-A27C7240E4ED}"/>
              </a:ext>
            </a:extLst>
          </p:cNvPr>
          <p:cNvSpPr/>
          <p:nvPr/>
        </p:nvSpPr>
        <p:spPr bwMode="gray">
          <a:xfrm rot="5400000">
            <a:off x="11359941" y="4362200"/>
            <a:ext cx="279739" cy="144016"/>
          </a:xfrm>
          <a:custGeom>
            <a:avLst/>
            <a:gdLst>
              <a:gd name="connsiteX0" fmla="*/ 0 w 1404156"/>
              <a:gd name="connsiteY0" fmla="*/ 702078 h 1404156"/>
              <a:gd name="connsiteX1" fmla="*/ 702078 w 1404156"/>
              <a:gd name="connsiteY1" fmla="*/ 0 h 1404156"/>
              <a:gd name="connsiteX2" fmla="*/ 1404156 w 1404156"/>
              <a:gd name="connsiteY2" fmla="*/ 702078 h 1404156"/>
              <a:gd name="connsiteX3" fmla="*/ 702078 w 1404156"/>
              <a:gd name="connsiteY3" fmla="*/ 1404156 h 1404156"/>
              <a:gd name="connsiteX4" fmla="*/ 0 w 1404156"/>
              <a:gd name="connsiteY4" fmla="*/ 702078 h 1404156"/>
              <a:gd name="connsiteX0" fmla="*/ 702078 w 1404156"/>
              <a:gd name="connsiteY0" fmla="*/ 1404156 h 1495596"/>
              <a:gd name="connsiteX1" fmla="*/ 0 w 1404156"/>
              <a:gd name="connsiteY1" fmla="*/ 702078 h 1495596"/>
              <a:gd name="connsiteX2" fmla="*/ 702078 w 1404156"/>
              <a:gd name="connsiteY2" fmla="*/ 0 h 1495596"/>
              <a:gd name="connsiteX3" fmla="*/ 1404156 w 1404156"/>
              <a:gd name="connsiteY3" fmla="*/ 702078 h 1495596"/>
              <a:gd name="connsiteX4" fmla="*/ 793518 w 1404156"/>
              <a:gd name="connsiteY4" fmla="*/ 1495596 h 1495596"/>
              <a:gd name="connsiteX0" fmla="*/ 0 w 1404156"/>
              <a:gd name="connsiteY0" fmla="*/ 702078 h 1495596"/>
              <a:gd name="connsiteX1" fmla="*/ 702078 w 1404156"/>
              <a:gd name="connsiteY1" fmla="*/ 0 h 1495596"/>
              <a:gd name="connsiteX2" fmla="*/ 1404156 w 1404156"/>
              <a:gd name="connsiteY2" fmla="*/ 702078 h 1495596"/>
              <a:gd name="connsiteX3" fmla="*/ 793518 w 1404156"/>
              <a:gd name="connsiteY3" fmla="*/ 1495596 h 1495596"/>
              <a:gd name="connsiteX0" fmla="*/ 0 w 1404156"/>
              <a:gd name="connsiteY0" fmla="*/ 702078 h 702078"/>
              <a:gd name="connsiteX1" fmla="*/ 702078 w 1404156"/>
              <a:gd name="connsiteY1" fmla="*/ 0 h 702078"/>
              <a:gd name="connsiteX2" fmla="*/ 1404156 w 1404156"/>
              <a:gd name="connsiteY2" fmla="*/ 702078 h 7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156" h="702078">
                <a:moveTo>
                  <a:pt x="0" y="702078"/>
                </a:moveTo>
                <a:lnTo>
                  <a:pt x="702078" y="0"/>
                </a:lnTo>
                <a:lnTo>
                  <a:pt x="1404156" y="70207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85224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12F9C-5CD6-3466-8036-B3775ED53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D2AD04-C763-7E96-2BE8-2E3F21A2F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7F454D-1706-24E6-4924-F4219727E1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77224C6-08F5-8EA6-42CA-4BB1602183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32</a:t>
            </a:fld>
            <a:endParaRPr lang="en-US" noProof="1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A3885C7-CABE-73C9-4AB3-501D0A9A7F9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A4132D3-DA27-4C46-B861-19B262271265}" type="datetime3">
              <a:rPr lang="de-DE" noProof="1" smtClean="0"/>
              <a:t>06/05/25</a:t>
            </a:fld>
            <a:endParaRPr lang="en-US" noProof="1"/>
          </a:p>
        </p:txBody>
      </p:sp>
      <p:sp>
        <p:nvSpPr>
          <p:cNvPr id="32" name="Textplatzhalter 22">
            <a:extLst>
              <a:ext uri="{FF2B5EF4-FFF2-40B4-BE49-F238E27FC236}">
                <a16:creationId xmlns:a16="http://schemas.microsoft.com/office/drawing/2014/main" id="{E5D5612F-CDAD-6369-6A95-197D0F57010B}"/>
              </a:ext>
            </a:extLst>
          </p:cNvPr>
          <p:cNvSpPr txBox="1">
            <a:spLocks/>
          </p:cNvSpPr>
          <p:nvPr/>
        </p:nvSpPr>
        <p:spPr bwMode="gray">
          <a:xfrm>
            <a:off x="372505" y="1592263"/>
            <a:ext cx="2700338" cy="4681537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1080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/>
              <a:t>33 %</a:t>
            </a:r>
            <a:endParaRPr lang="en-US" b="1" dirty="0"/>
          </a:p>
          <a:p>
            <a:pPr algn="ctr"/>
            <a:endParaRPr lang="en-US" dirty="0"/>
          </a:p>
          <a:p>
            <a:pPr algn="ctr"/>
            <a:r>
              <a:rPr lang="en-US" dirty="0"/>
              <a:t>I am a dummy copy. And I’ve been a dummy copy since </a:t>
            </a:r>
            <a:br>
              <a:rPr lang="en-US" dirty="0"/>
            </a:br>
            <a:r>
              <a:rPr lang="en-US" dirty="0"/>
              <a:t>my birth. </a:t>
            </a:r>
          </a:p>
        </p:txBody>
      </p:sp>
      <p:sp>
        <p:nvSpPr>
          <p:cNvPr id="6" name="Textplatzhalter 22">
            <a:extLst>
              <a:ext uri="{FF2B5EF4-FFF2-40B4-BE49-F238E27FC236}">
                <a16:creationId xmlns:a16="http://schemas.microsoft.com/office/drawing/2014/main" id="{6E9780DD-462C-3589-0908-4810DB06434C}"/>
              </a:ext>
            </a:extLst>
          </p:cNvPr>
          <p:cNvSpPr txBox="1">
            <a:spLocks/>
          </p:cNvSpPr>
          <p:nvPr/>
        </p:nvSpPr>
        <p:spPr bwMode="gray">
          <a:xfrm>
            <a:off x="3288449" y="1592263"/>
            <a:ext cx="2700338" cy="4681537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1080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/>
              <a:t>33 %</a:t>
            </a:r>
            <a:endParaRPr lang="en-US" b="1" dirty="0"/>
          </a:p>
          <a:p>
            <a:pPr algn="ctr"/>
            <a:endParaRPr lang="en-US" dirty="0"/>
          </a:p>
          <a:p>
            <a:pPr algn="ctr"/>
            <a:r>
              <a:rPr lang="en-US" dirty="0"/>
              <a:t>I am a dummy copy. And I’ve been a dummy copy since </a:t>
            </a:r>
            <a:br>
              <a:rPr lang="en-US" dirty="0"/>
            </a:br>
            <a:r>
              <a:rPr lang="en-US" dirty="0"/>
              <a:t>my birth. </a:t>
            </a:r>
          </a:p>
        </p:txBody>
      </p:sp>
      <p:sp>
        <p:nvSpPr>
          <p:cNvPr id="13" name="Textplatzhalter 22">
            <a:extLst>
              <a:ext uri="{FF2B5EF4-FFF2-40B4-BE49-F238E27FC236}">
                <a16:creationId xmlns:a16="http://schemas.microsoft.com/office/drawing/2014/main" id="{EE8228AA-F1A9-BE90-8E36-7358DBFF145E}"/>
              </a:ext>
            </a:extLst>
          </p:cNvPr>
          <p:cNvSpPr txBox="1">
            <a:spLocks/>
          </p:cNvSpPr>
          <p:nvPr/>
        </p:nvSpPr>
        <p:spPr bwMode="gray">
          <a:xfrm>
            <a:off x="6204393" y="1592263"/>
            <a:ext cx="2700338" cy="4681537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1080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/>
              <a:t>33 %</a:t>
            </a:r>
            <a:endParaRPr lang="en-US" b="1" dirty="0"/>
          </a:p>
          <a:p>
            <a:pPr algn="ctr"/>
            <a:endParaRPr lang="en-US" dirty="0"/>
          </a:p>
          <a:p>
            <a:pPr algn="ctr"/>
            <a:r>
              <a:rPr lang="en-US" dirty="0"/>
              <a:t>I am a dummy copy. And I’ve been a dummy copy since </a:t>
            </a:r>
            <a:br>
              <a:rPr lang="en-US" dirty="0"/>
            </a:br>
            <a:r>
              <a:rPr lang="en-US" dirty="0"/>
              <a:t>my birth. </a:t>
            </a:r>
          </a:p>
        </p:txBody>
      </p:sp>
      <p:sp>
        <p:nvSpPr>
          <p:cNvPr id="14" name="Textplatzhalter 22">
            <a:extLst>
              <a:ext uri="{FF2B5EF4-FFF2-40B4-BE49-F238E27FC236}">
                <a16:creationId xmlns:a16="http://schemas.microsoft.com/office/drawing/2014/main" id="{9C9A6451-277C-D4B8-48EE-347175ABA2D1}"/>
              </a:ext>
            </a:extLst>
          </p:cNvPr>
          <p:cNvSpPr txBox="1">
            <a:spLocks/>
          </p:cNvSpPr>
          <p:nvPr/>
        </p:nvSpPr>
        <p:spPr bwMode="gray">
          <a:xfrm>
            <a:off x="9120336" y="1592263"/>
            <a:ext cx="2700338" cy="4681537"/>
          </a:xfrm>
          <a:prstGeom prst="rect">
            <a:avLst/>
          </a:prstGeom>
          <a:solidFill>
            <a:schemeClr val="accent1"/>
          </a:solidFill>
        </p:spPr>
        <p:txBody>
          <a:bodyPr vert="horz" lIns="288000" tIns="1080000" rIns="288000" bIns="28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/>
              <a:t>33 %</a:t>
            </a:r>
            <a:endParaRPr lang="en-US" b="1" dirty="0"/>
          </a:p>
          <a:p>
            <a:pPr algn="ctr"/>
            <a:endParaRPr lang="en-US" dirty="0"/>
          </a:p>
          <a:p>
            <a:pPr algn="ctr"/>
            <a:r>
              <a:rPr lang="en-US" dirty="0"/>
              <a:t>I am a dummy copy. And I’ve been a dummy copy since </a:t>
            </a:r>
            <a:br>
              <a:rPr lang="en-US" dirty="0"/>
            </a:br>
            <a:r>
              <a:rPr lang="en-US" dirty="0"/>
              <a:t>my birth. </a:t>
            </a:r>
          </a:p>
        </p:txBody>
      </p: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4E148A6A-1574-54AE-8767-E3B3B299774D}"/>
              </a:ext>
            </a:extLst>
          </p:cNvPr>
          <p:cNvCxnSpPr>
            <a:cxnSpLocks/>
          </p:cNvCxnSpPr>
          <p:nvPr/>
        </p:nvCxnSpPr>
        <p:spPr bwMode="gray">
          <a:xfrm>
            <a:off x="840576" y="3824288"/>
            <a:ext cx="1764196" cy="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94F329B3-DC9C-E79C-0031-28B1FE3215C7}"/>
              </a:ext>
            </a:extLst>
          </p:cNvPr>
          <p:cNvCxnSpPr>
            <a:cxnSpLocks/>
          </p:cNvCxnSpPr>
          <p:nvPr/>
        </p:nvCxnSpPr>
        <p:spPr bwMode="gray">
          <a:xfrm>
            <a:off x="3755759" y="3824288"/>
            <a:ext cx="1764196" cy="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8EA864D7-424A-9354-BB03-A636DF737611}"/>
              </a:ext>
            </a:extLst>
          </p:cNvPr>
          <p:cNvCxnSpPr>
            <a:cxnSpLocks/>
          </p:cNvCxnSpPr>
          <p:nvPr/>
        </p:nvCxnSpPr>
        <p:spPr bwMode="gray">
          <a:xfrm>
            <a:off x="6672083" y="3824288"/>
            <a:ext cx="1764196" cy="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61B62A88-C6AC-5925-AE5B-2A2B20B290B5}"/>
              </a:ext>
            </a:extLst>
          </p:cNvPr>
          <p:cNvCxnSpPr>
            <a:cxnSpLocks/>
          </p:cNvCxnSpPr>
          <p:nvPr/>
        </p:nvCxnSpPr>
        <p:spPr bwMode="gray">
          <a:xfrm>
            <a:off x="9588407" y="3824288"/>
            <a:ext cx="1764196" cy="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Grafik 40">
            <a:extLst>
              <a:ext uri="{FF2B5EF4-FFF2-40B4-BE49-F238E27FC236}">
                <a16:creationId xmlns:a16="http://schemas.microsoft.com/office/drawing/2014/main" id="{051222FD-C61F-41F5-A019-24CE44F58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237" y="1787295"/>
            <a:ext cx="836161" cy="836161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48FBA778-B47B-46BF-99F4-99C023783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955" y="1828120"/>
            <a:ext cx="900686" cy="900686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860B2B74-D003-4849-A030-D1498F7B1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6166" y="1797318"/>
            <a:ext cx="828677" cy="82867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E46C85B9-4364-4206-A4B3-7D8D9AA41B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767" y="1430922"/>
            <a:ext cx="1315024" cy="131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5136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6F39A-D75A-CCBD-60BE-959F876FF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754EA5A-DEA6-7D4B-60FF-8A7B642B4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6E114F7-3C5A-7F5D-FDB1-11E2CE9A1B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510D3F7-2621-99DC-2EAA-2985306AC5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33</a:t>
            </a:fld>
            <a:endParaRPr lang="en-US" noProof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DA728D-12AD-F429-9DC5-EBA80E8823A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5746B6-8A79-4B55-9B25-F6EAD209568A}" type="datetime3">
              <a:rPr lang="de-DE" noProof="1" smtClean="0"/>
              <a:t>06/05/25</a:t>
            </a:fld>
            <a:endParaRPr lang="en-US" noProof="1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95033C8E-0DAB-E7E3-3083-CD77E6D2C227}"/>
              </a:ext>
            </a:extLst>
          </p:cNvPr>
          <p:cNvSpPr/>
          <p:nvPr/>
        </p:nvSpPr>
        <p:spPr>
          <a:xfrm>
            <a:off x="3873913" y="1704885"/>
            <a:ext cx="4444174" cy="4444174"/>
          </a:xfrm>
          <a:custGeom>
            <a:avLst/>
            <a:gdLst>
              <a:gd name="connsiteX0" fmla="*/ 3210398 w 6420794"/>
              <a:gd name="connsiteY0" fmla="*/ 0 h 6420795"/>
              <a:gd name="connsiteX1" fmla="*/ 0 w 6420794"/>
              <a:gd name="connsiteY1" fmla="*/ 3210398 h 6420795"/>
              <a:gd name="connsiteX2" fmla="*/ 3210398 w 6420794"/>
              <a:gd name="connsiteY2" fmla="*/ 6420796 h 6420795"/>
              <a:gd name="connsiteX3" fmla="*/ 6420795 w 6420794"/>
              <a:gd name="connsiteY3" fmla="*/ 3210398 h 6420795"/>
              <a:gd name="connsiteX4" fmla="*/ 3210398 w 6420794"/>
              <a:gd name="connsiteY4" fmla="*/ 0 h 6420795"/>
              <a:gd name="connsiteX5" fmla="*/ 3210398 w 6420794"/>
              <a:gd name="connsiteY5" fmla="*/ 4944220 h 6420795"/>
              <a:gd name="connsiteX6" fmla="*/ 1476575 w 6420794"/>
              <a:gd name="connsiteY6" fmla="*/ 3210398 h 6420795"/>
              <a:gd name="connsiteX7" fmla="*/ 3210398 w 6420794"/>
              <a:gd name="connsiteY7" fmla="*/ 1476575 h 6420795"/>
              <a:gd name="connsiteX8" fmla="*/ 4944220 w 6420794"/>
              <a:gd name="connsiteY8" fmla="*/ 3210398 h 6420795"/>
              <a:gd name="connsiteX9" fmla="*/ 3210398 w 6420794"/>
              <a:gd name="connsiteY9" fmla="*/ 4944220 h 642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20794" h="6420795">
                <a:moveTo>
                  <a:pt x="3210398" y="0"/>
                </a:moveTo>
                <a:cubicBezTo>
                  <a:pt x="1437354" y="0"/>
                  <a:pt x="0" y="1437354"/>
                  <a:pt x="0" y="3210398"/>
                </a:cubicBezTo>
                <a:cubicBezTo>
                  <a:pt x="0" y="4983442"/>
                  <a:pt x="1437354" y="6420796"/>
                  <a:pt x="3210398" y="6420796"/>
                </a:cubicBezTo>
                <a:cubicBezTo>
                  <a:pt x="4983442" y="6420796"/>
                  <a:pt x="6420795" y="4983442"/>
                  <a:pt x="6420795" y="3210398"/>
                </a:cubicBezTo>
                <a:cubicBezTo>
                  <a:pt x="6420795" y="1437354"/>
                  <a:pt x="4983442" y="0"/>
                  <a:pt x="3210398" y="0"/>
                </a:cubicBezTo>
                <a:close/>
                <a:moveTo>
                  <a:pt x="3210398" y="4944220"/>
                </a:moveTo>
                <a:cubicBezTo>
                  <a:pt x="2252873" y="4944220"/>
                  <a:pt x="1476575" y="4167922"/>
                  <a:pt x="1476575" y="3210398"/>
                </a:cubicBezTo>
                <a:cubicBezTo>
                  <a:pt x="1476575" y="2252873"/>
                  <a:pt x="2252873" y="1476575"/>
                  <a:pt x="3210398" y="1476575"/>
                </a:cubicBezTo>
                <a:cubicBezTo>
                  <a:pt x="4167922" y="1476575"/>
                  <a:pt x="4944220" y="2252816"/>
                  <a:pt x="4944220" y="3210398"/>
                </a:cubicBezTo>
                <a:cubicBezTo>
                  <a:pt x="4944220" y="4167980"/>
                  <a:pt x="4167922" y="4944220"/>
                  <a:pt x="3210398" y="4944220"/>
                </a:cubicBezTo>
                <a:close/>
              </a:path>
            </a:pathLst>
          </a:custGeom>
          <a:solidFill>
            <a:schemeClr val="tx2"/>
          </a:solidFill>
          <a:ln w="5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1853BF80-2433-2A56-1CF6-F0A1EDD43420}"/>
              </a:ext>
            </a:extLst>
          </p:cNvPr>
          <p:cNvSpPr/>
          <p:nvPr/>
        </p:nvSpPr>
        <p:spPr>
          <a:xfrm>
            <a:off x="4167942" y="1554497"/>
            <a:ext cx="1857195" cy="1793997"/>
          </a:xfrm>
          <a:custGeom>
            <a:avLst/>
            <a:gdLst>
              <a:gd name="connsiteX0" fmla="*/ 1543021 w 2683213"/>
              <a:gd name="connsiteY0" fmla="*/ 2591909 h 2591908"/>
              <a:gd name="connsiteX1" fmla="*/ 2683214 w 2683213"/>
              <a:gd name="connsiteY1" fmla="*/ 1933852 h 2591908"/>
              <a:gd name="connsiteX2" fmla="*/ 2419911 w 2683213"/>
              <a:gd name="connsiteY2" fmla="*/ 0 h 2591908"/>
              <a:gd name="connsiteX3" fmla="*/ 0 w 2683213"/>
              <a:gd name="connsiteY3" fmla="*/ 1397094 h 2591908"/>
              <a:gd name="connsiteX4" fmla="*/ 1542964 w 2683213"/>
              <a:gd name="connsiteY4" fmla="*/ 2591909 h 259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3213" h="2591908">
                <a:moveTo>
                  <a:pt x="1543021" y="2591909"/>
                </a:moveTo>
                <a:cubicBezTo>
                  <a:pt x="1794097" y="2219362"/>
                  <a:pt x="2208288" y="1965922"/>
                  <a:pt x="2683214" y="1933852"/>
                </a:cubicBezTo>
                <a:lnTo>
                  <a:pt x="2419911" y="0"/>
                </a:lnTo>
                <a:cubicBezTo>
                  <a:pt x="1426683" y="104745"/>
                  <a:pt x="559253" y="631236"/>
                  <a:pt x="0" y="1397094"/>
                </a:cubicBezTo>
                <a:lnTo>
                  <a:pt x="1542964" y="2591909"/>
                </a:lnTo>
                <a:close/>
              </a:path>
            </a:pathLst>
          </a:custGeom>
          <a:solidFill>
            <a:schemeClr val="tx1"/>
          </a:solidFill>
          <a:ln w="5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F5A4AC97-4939-80AE-605B-FF1E9627488C}"/>
              </a:ext>
            </a:extLst>
          </p:cNvPr>
          <p:cNvSpPr/>
          <p:nvPr/>
        </p:nvSpPr>
        <p:spPr>
          <a:xfrm>
            <a:off x="7027073" y="2959809"/>
            <a:ext cx="1454696" cy="1934325"/>
          </a:xfrm>
          <a:custGeom>
            <a:avLst/>
            <a:gdLst>
              <a:gd name="connsiteX0" fmla="*/ 1806671 w 2101696"/>
              <a:gd name="connsiteY0" fmla="*/ 2794650 h 2794649"/>
              <a:gd name="connsiteX1" fmla="*/ 2101697 w 2101696"/>
              <a:gd name="connsiteY1" fmla="*/ 1397325 h 2794649"/>
              <a:gd name="connsiteX2" fmla="*/ 1806671 w 2101696"/>
              <a:gd name="connsiteY2" fmla="*/ 0 h 2794649"/>
              <a:gd name="connsiteX3" fmla="*/ 0 w 2101696"/>
              <a:gd name="connsiteY3" fmla="*/ 739038 h 2794649"/>
              <a:gd name="connsiteX4" fmla="*/ 152156 w 2101696"/>
              <a:gd name="connsiteY4" fmla="*/ 1397325 h 2794649"/>
              <a:gd name="connsiteX5" fmla="*/ 0 w 2101696"/>
              <a:gd name="connsiteY5" fmla="*/ 2055612 h 2794649"/>
              <a:gd name="connsiteX6" fmla="*/ 1806671 w 2101696"/>
              <a:gd name="connsiteY6" fmla="*/ 2794650 h 279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1696" h="2794649">
                <a:moveTo>
                  <a:pt x="1806671" y="2794650"/>
                </a:moveTo>
                <a:cubicBezTo>
                  <a:pt x="1996318" y="2367538"/>
                  <a:pt x="2101697" y="1894746"/>
                  <a:pt x="2101697" y="1397325"/>
                </a:cubicBezTo>
                <a:cubicBezTo>
                  <a:pt x="2101697" y="899903"/>
                  <a:pt x="1996261" y="427111"/>
                  <a:pt x="1806671" y="0"/>
                </a:cubicBezTo>
                <a:lnTo>
                  <a:pt x="0" y="739038"/>
                </a:lnTo>
                <a:cubicBezTo>
                  <a:pt x="97419" y="937741"/>
                  <a:pt x="152156" y="1161130"/>
                  <a:pt x="152156" y="1397325"/>
                </a:cubicBezTo>
                <a:cubicBezTo>
                  <a:pt x="152156" y="1633519"/>
                  <a:pt x="97362" y="1856967"/>
                  <a:pt x="0" y="2055612"/>
                </a:cubicBezTo>
                <a:lnTo>
                  <a:pt x="1806671" y="2794650"/>
                </a:lnTo>
                <a:close/>
              </a:path>
            </a:pathLst>
          </a:custGeom>
          <a:solidFill>
            <a:schemeClr val="accent2"/>
          </a:solidFill>
          <a:ln w="5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DD59C373-F702-9AB5-242D-29D51262F163}"/>
              </a:ext>
            </a:extLst>
          </p:cNvPr>
          <p:cNvSpPr/>
          <p:nvPr/>
        </p:nvSpPr>
        <p:spPr>
          <a:xfrm>
            <a:off x="3710231" y="2959809"/>
            <a:ext cx="1454697" cy="1934325"/>
          </a:xfrm>
          <a:custGeom>
            <a:avLst/>
            <a:gdLst>
              <a:gd name="connsiteX0" fmla="*/ 2101697 w 2101697"/>
              <a:gd name="connsiteY0" fmla="*/ 2055612 h 2794649"/>
              <a:gd name="connsiteX1" fmla="*/ 1949541 w 2101697"/>
              <a:gd name="connsiteY1" fmla="*/ 1397325 h 2794649"/>
              <a:gd name="connsiteX2" fmla="*/ 2101697 w 2101697"/>
              <a:gd name="connsiteY2" fmla="*/ 739038 h 2794649"/>
              <a:gd name="connsiteX3" fmla="*/ 295027 w 2101697"/>
              <a:gd name="connsiteY3" fmla="*/ 0 h 2794649"/>
              <a:gd name="connsiteX4" fmla="*/ 0 w 2101697"/>
              <a:gd name="connsiteY4" fmla="*/ 1397325 h 2794649"/>
              <a:gd name="connsiteX5" fmla="*/ 295027 w 2101697"/>
              <a:gd name="connsiteY5" fmla="*/ 2794650 h 2794649"/>
              <a:gd name="connsiteX6" fmla="*/ 2101697 w 2101697"/>
              <a:gd name="connsiteY6" fmla="*/ 2055612 h 279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1697" h="2794649">
                <a:moveTo>
                  <a:pt x="2101697" y="2055612"/>
                </a:moveTo>
                <a:cubicBezTo>
                  <a:pt x="2004278" y="1856909"/>
                  <a:pt x="1949541" y="1633519"/>
                  <a:pt x="1949541" y="1397325"/>
                </a:cubicBezTo>
                <a:cubicBezTo>
                  <a:pt x="1949541" y="1161130"/>
                  <a:pt x="2004336" y="937683"/>
                  <a:pt x="2101697" y="739038"/>
                </a:cubicBezTo>
                <a:lnTo>
                  <a:pt x="295027" y="0"/>
                </a:lnTo>
                <a:cubicBezTo>
                  <a:pt x="105437" y="427053"/>
                  <a:pt x="0" y="899846"/>
                  <a:pt x="0" y="1397325"/>
                </a:cubicBezTo>
                <a:cubicBezTo>
                  <a:pt x="0" y="1894804"/>
                  <a:pt x="105437" y="2367538"/>
                  <a:pt x="295027" y="2794650"/>
                </a:cubicBezTo>
                <a:lnTo>
                  <a:pt x="2101697" y="2055612"/>
                </a:lnTo>
                <a:close/>
              </a:path>
            </a:pathLst>
          </a:custGeom>
          <a:solidFill>
            <a:schemeClr val="accent2"/>
          </a:solidFill>
          <a:ln w="5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C63A8B83-055E-D047-87D5-731576AFA8BE}"/>
              </a:ext>
            </a:extLst>
          </p:cNvPr>
          <p:cNvSpPr/>
          <p:nvPr/>
        </p:nvSpPr>
        <p:spPr>
          <a:xfrm>
            <a:off x="6166862" y="1554497"/>
            <a:ext cx="1857236" cy="1793997"/>
          </a:xfrm>
          <a:custGeom>
            <a:avLst/>
            <a:gdLst>
              <a:gd name="connsiteX0" fmla="*/ 58 w 2683272"/>
              <a:gd name="connsiteY0" fmla="*/ 1933852 h 2591908"/>
              <a:gd name="connsiteX1" fmla="*/ 1140251 w 2683272"/>
              <a:gd name="connsiteY1" fmla="*/ 2591909 h 2591908"/>
              <a:gd name="connsiteX2" fmla="*/ 2683272 w 2683272"/>
              <a:gd name="connsiteY2" fmla="*/ 1397094 h 2591908"/>
              <a:gd name="connsiteX3" fmla="*/ 263304 w 2683272"/>
              <a:gd name="connsiteY3" fmla="*/ 0 h 2591908"/>
              <a:gd name="connsiteX4" fmla="*/ 0 w 2683272"/>
              <a:gd name="connsiteY4" fmla="*/ 1933852 h 259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3272" h="2591908">
                <a:moveTo>
                  <a:pt x="58" y="1933852"/>
                </a:moveTo>
                <a:cubicBezTo>
                  <a:pt x="474984" y="1965922"/>
                  <a:pt x="889175" y="2219362"/>
                  <a:pt x="1140251" y="2591909"/>
                </a:cubicBezTo>
                <a:lnTo>
                  <a:pt x="2683272" y="1397094"/>
                </a:lnTo>
                <a:cubicBezTo>
                  <a:pt x="2123962" y="631236"/>
                  <a:pt x="1256531" y="104745"/>
                  <a:pt x="263304" y="0"/>
                </a:cubicBezTo>
                <a:lnTo>
                  <a:pt x="0" y="1933852"/>
                </a:lnTo>
                <a:close/>
              </a:path>
            </a:pathLst>
          </a:custGeom>
          <a:solidFill>
            <a:schemeClr val="accent1"/>
          </a:solidFill>
          <a:ln w="5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899F20BB-ADAC-9436-8D6C-9AE35FD071E6}"/>
              </a:ext>
            </a:extLst>
          </p:cNvPr>
          <p:cNvSpPr/>
          <p:nvPr/>
        </p:nvSpPr>
        <p:spPr>
          <a:xfrm>
            <a:off x="6166862" y="4505409"/>
            <a:ext cx="1857155" cy="1793998"/>
          </a:xfrm>
          <a:custGeom>
            <a:avLst/>
            <a:gdLst>
              <a:gd name="connsiteX0" fmla="*/ 1140193 w 2683156"/>
              <a:gd name="connsiteY0" fmla="*/ 0 h 2591909"/>
              <a:gd name="connsiteX1" fmla="*/ 0 w 2683156"/>
              <a:gd name="connsiteY1" fmla="*/ 658057 h 2591909"/>
              <a:gd name="connsiteX2" fmla="*/ 263304 w 2683156"/>
              <a:gd name="connsiteY2" fmla="*/ 2591909 h 2591909"/>
              <a:gd name="connsiteX3" fmla="*/ 2683157 w 2683156"/>
              <a:gd name="connsiteY3" fmla="*/ 1194815 h 2591909"/>
              <a:gd name="connsiteX4" fmla="*/ 1140193 w 2683156"/>
              <a:gd name="connsiteY4" fmla="*/ 0 h 259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3156" h="2591909">
                <a:moveTo>
                  <a:pt x="1140193" y="0"/>
                </a:moveTo>
                <a:cubicBezTo>
                  <a:pt x="889118" y="372547"/>
                  <a:pt x="474927" y="625987"/>
                  <a:pt x="0" y="658057"/>
                </a:cubicBezTo>
                <a:lnTo>
                  <a:pt x="263304" y="2591909"/>
                </a:lnTo>
                <a:cubicBezTo>
                  <a:pt x="1256473" y="2487164"/>
                  <a:pt x="2123962" y="1960673"/>
                  <a:pt x="2683157" y="1194815"/>
                </a:cubicBezTo>
                <a:lnTo>
                  <a:pt x="1140193" y="0"/>
                </a:lnTo>
                <a:close/>
              </a:path>
            </a:pathLst>
          </a:custGeom>
          <a:solidFill>
            <a:schemeClr val="tx1"/>
          </a:solidFill>
          <a:ln w="5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99E1875C-9EAB-4167-1897-26F5BC2A770D}"/>
              </a:ext>
            </a:extLst>
          </p:cNvPr>
          <p:cNvSpPr/>
          <p:nvPr/>
        </p:nvSpPr>
        <p:spPr>
          <a:xfrm>
            <a:off x="4167902" y="4505409"/>
            <a:ext cx="1857195" cy="1793998"/>
          </a:xfrm>
          <a:custGeom>
            <a:avLst/>
            <a:gdLst>
              <a:gd name="connsiteX0" fmla="*/ 2683214 w 2683214"/>
              <a:gd name="connsiteY0" fmla="*/ 658057 h 2591909"/>
              <a:gd name="connsiteX1" fmla="*/ 1543021 w 2683214"/>
              <a:gd name="connsiteY1" fmla="*/ 0 h 2591909"/>
              <a:gd name="connsiteX2" fmla="*/ 0 w 2683214"/>
              <a:gd name="connsiteY2" fmla="*/ 1194815 h 2591909"/>
              <a:gd name="connsiteX3" fmla="*/ 2419911 w 2683214"/>
              <a:gd name="connsiteY3" fmla="*/ 2591909 h 2591909"/>
              <a:gd name="connsiteX4" fmla="*/ 2683214 w 2683214"/>
              <a:gd name="connsiteY4" fmla="*/ 658057 h 259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3214" h="2591909">
                <a:moveTo>
                  <a:pt x="2683214" y="658057"/>
                </a:moveTo>
                <a:cubicBezTo>
                  <a:pt x="2208288" y="625987"/>
                  <a:pt x="1794097" y="372547"/>
                  <a:pt x="1543021" y="0"/>
                </a:cubicBezTo>
                <a:lnTo>
                  <a:pt x="0" y="1194815"/>
                </a:lnTo>
                <a:cubicBezTo>
                  <a:pt x="559253" y="1960673"/>
                  <a:pt x="1426683" y="2487164"/>
                  <a:pt x="2419911" y="2591909"/>
                </a:cubicBezTo>
                <a:lnTo>
                  <a:pt x="2683214" y="658057"/>
                </a:lnTo>
                <a:close/>
              </a:path>
            </a:pathLst>
          </a:custGeom>
          <a:solidFill>
            <a:schemeClr val="accent1"/>
          </a:solidFill>
          <a:ln w="5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3542DF5-14BB-65B3-D57B-D9332460DF16}"/>
              </a:ext>
            </a:extLst>
          </p:cNvPr>
          <p:cNvSpPr txBox="1"/>
          <p:nvPr/>
        </p:nvSpPr>
        <p:spPr>
          <a:xfrm>
            <a:off x="5237988" y="3068960"/>
            <a:ext cx="1716024" cy="1716024"/>
          </a:xfrm>
          <a:prstGeom prst="ellipse">
            <a:avLst/>
          </a:prstGeom>
          <a:solidFill>
            <a:schemeClr val="bg2"/>
          </a:solidFill>
        </p:spPr>
        <p:txBody>
          <a:bodyPr wrap="square" lIns="0" tIns="18000" rIns="0" bIns="0" rtlCol="0" anchor="ctr">
            <a:noAutofit/>
          </a:bodyPr>
          <a:lstStyle>
            <a:defPPr>
              <a:defRPr lang="en-US"/>
            </a:defPPr>
            <a:lvl2pPr marL="0" lvl="1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defRPr sz="1400"/>
            </a:lvl2pPr>
          </a:lstStyle>
          <a:p>
            <a:pPr algn="ctr">
              <a:lnSpc>
                <a:spcPct val="85000"/>
              </a:lnSpc>
            </a:pPr>
            <a:r>
              <a:rPr lang="en-US" b="1" dirty="0">
                <a:solidFill>
                  <a:schemeClr val="bg1"/>
                </a:solidFill>
              </a:rPr>
              <a:t>dummy copy</a:t>
            </a:r>
          </a:p>
        </p:txBody>
      </p: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AE9B27B6-2A22-C835-5DFC-B82C688DDAE0}"/>
              </a:ext>
            </a:extLst>
          </p:cNvPr>
          <p:cNvCxnSpPr/>
          <p:nvPr/>
        </p:nvCxnSpPr>
        <p:spPr>
          <a:xfrm>
            <a:off x="371475" y="1592263"/>
            <a:ext cx="3887788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33AC374A-396B-3B50-175F-8F4C46990BC5}"/>
              </a:ext>
            </a:extLst>
          </p:cNvPr>
          <p:cNvCxnSpPr/>
          <p:nvPr/>
        </p:nvCxnSpPr>
        <p:spPr>
          <a:xfrm>
            <a:off x="371475" y="3152775"/>
            <a:ext cx="2916238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8E02EB13-2FDB-7D39-D9D7-A8E3C452B25B}"/>
              </a:ext>
            </a:extLst>
          </p:cNvPr>
          <p:cNvCxnSpPr/>
          <p:nvPr/>
        </p:nvCxnSpPr>
        <p:spPr>
          <a:xfrm>
            <a:off x="371475" y="4713287"/>
            <a:ext cx="2916238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00A86822-3B98-32E2-1CD5-F18560CBC3E1}"/>
              </a:ext>
            </a:extLst>
          </p:cNvPr>
          <p:cNvCxnSpPr/>
          <p:nvPr/>
        </p:nvCxnSpPr>
        <p:spPr>
          <a:xfrm>
            <a:off x="371475" y="6273800"/>
            <a:ext cx="3887788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1FD549CE-FBC4-229F-B37E-06AD426E18B5}"/>
              </a:ext>
            </a:extLst>
          </p:cNvPr>
          <p:cNvCxnSpPr/>
          <p:nvPr/>
        </p:nvCxnSpPr>
        <p:spPr>
          <a:xfrm>
            <a:off x="7931150" y="1592263"/>
            <a:ext cx="3887788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D4DF555E-405A-191C-C757-B3F032E8EDBA}"/>
              </a:ext>
            </a:extLst>
          </p:cNvPr>
          <p:cNvCxnSpPr/>
          <p:nvPr/>
        </p:nvCxnSpPr>
        <p:spPr>
          <a:xfrm>
            <a:off x="8904288" y="3152775"/>
            <a:ext cx="291465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73D65F3D-CA73-1881-2F40-AB0F42BF8252}"/>
              </a:ext>
            </a:extLst>
          </p:cNvPr>
          <p:cNvCxnSpPr/>
          <p:nvPr/>
        </p:nvCxnSpPr>
        <p:spPr>
          <a:xfrm>
            <a:off x="8904288" y="4713287"/>
            <a:ext cx="291465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727B0332-791D-76C8-BC61-EDE3FF2E24A6}"/>
              </a:ext>
            </a:extLst>
          </p:cNvPr>
          <p:cNvCxnSpPr/>
          <p:nvPr/>
        </p:nvCxnSpPr>
        <p:spPr>
          <a:xfrm>
            <a:off x="7931150" y="6273800"/>
            <a:ext cx="3887788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037A8738-E84E-AB47-8AEE-D612006E1BC1}"/>
              </a:ext>
            </a:extLst>
          </p:cNvPr>
          <p:cNvSpPr txBox="1">
            <a:spLocks/>
          </p:cNvSpPr>
          <p:nvPr/>
        </p:nvSpPr>
        <p:spPr bwMode="gray">
          <a:xfrm>
            <a:off x="371475" y="1592263"/>
            <a:ext cx="3887788" cy="1560509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I am a </a:t>
            </a:r>
            <a:r>
              <a:rPr lang="en-US" sz="1600" b="1" dirty="0">
                <a:solidFill>
                  <a:schemeClr val="accent1"/>
                </a:solidFill>
              </a:rPr>
              <a:t>dummy copy</a:t>
            </a:r>
            <a:r>
              <a:rPr lang="en-US" sz="1600" dirty="0"/>
              <a:t>. And I’ve been </a:t>
            </a:r>
            <a:br>
              <a:rPr lang="en-US" sz="1600" dirty="0"/>
            </a:br>
            <a:r>
              <a:rPr lang="en-US" sz="1600" dirty="0"/>
              <a:t>a dummy copy since my birth. </a:t>
            </a:r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2E3A1C1B-4450-335D-6782-16B26E8346E5}"/>
              </a:ext>
            </a:extLst>
          </p:cNvPr>
          <p:cNvSpPr txBox="1">
            <a:spLocks/>
          </p:cNvSpPr>
          <p:nvPr/>
        </p:nvSpPr>
        <p:spPr bwMode="gray">
          <a:xfrm>
            <a:off x="371475" y="3154208"/>
            <a:ext cx="3887788" cy="1560509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I am a </a:t>
            </a:r>
            <a:r>
              <a:rPr lang="en-US" sz="1600" b="1" dirty="0">
                <a:solidFill>
                  <a:schemeClr val="accent1"/>
                </a:solidFill>
              </a:rPr>
              <a:t>dummy copy</a:t>
            </a:r>
            <a:r>
              <a:rPr lang="en-US" sz="1600" dirty="0"/>
              <a:t>. </a:t>
            </a:r>
            <a:br>
              <a:rPr lang="en-US" sz="1600" dirty="0"/>
            </a:br>
            <a:r>
              <a:rPr lang="en-US" sz="1600" dirty="0"/>
              <a:t>And I’ve been a dummy </a:t>
            </a:r>
            <a:br>
              <a:rPr lang="en-US" sz="1600" dirty="0"/>
            </a:br>
            <a:r>
              <a:rPr lang="en-US" sz="1600" dirty="0"/>
              <a:t>copy since my birth. </a:t>
            </a:r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A52D7D52-0847-CBC9-BD60-88A9F4E99F40}"/>
              </a:ext>
            </a:extLst>
          </p:cNvPr>
          <p:cNvSpPr txBox="1">
            <a:spLocks/>
          </p:cNvSpPr>
          <p:nvPr/>
        </p:nvSpPr>
        <p:spPr bwMode="gray">
          <a:xfrm>
            <a:off x="371475" y="4710607"/>
            <a:ext cx="3887788" cy="1560509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I am a </a:t>
            </a:r>
            <a:r>
              <a:rPr lang="en-US" sz="1600" b="1" dirty="0">
                <a:solidFill>
                  <a:schemeClr val="accent1"/>
                </a:solidFill>
              </a:rPr>
              <a:t>dummy copy</a:t>
            </a:r>
            <a:r>
              <a:rPr lang="en-US" sz="1600" dirty="0"/>
              <a:t>. And I’ve been </a:t>
            </a:r>
            <a:br>
              <a:rPr lang="en-US" sz="1600" dirty="0"/>
            </a:br>
            <a:r>
              <a:rPr lang="en-US" sz="1600" dirty="0"/>
              <a:t>a dummy copy since my birth. 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6ED3613F-2F05-F039-47F2-2E20A5191C67}"/>
              </a:ext>
            </a:extLst>
          </p:cNvPr>
          <p:cNvSpPr txBox="1">
            <a:spLocks/>
          </p:cNvSpPr>
          <p:nvPr/>
        </p:nvSpPr>
        <p:spPr bwMode="gray">
          <a:xfrm>
            <a:off x="7932848" y="1592263"/>
            <a:ext cx="3887788" cy="1560509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/>
              <a:t>I am a </a:t>
            </a:r>
            <a:r>
              <a:rPr lang="en-US" sz="1600" b="1" dirty="0">
                <a:solidFill>
                  <a:schemeClr val="accent1"/>
                </a:solidFill>
              </a:rPr>
              <a:t>dummy copy</a:t>
            </a:r>
            <a:r>
              <a:rPr lang="en-US" sz="1600" dirty="0"/>
              <a:t>. And I’ve been </a:t>
            </a:r>
            <a:br>
              <a:rPr lang="en-US" sz="1600" dirty="0"/>
            </a:br>
            <a:r>
              <a:rPr lang="en-US" sz="1600" dirty="0"/>
              <a:t>a dummy copy since my birth. </a:t>
            </a:r>
          </a:p>
        </p:txBody>
      </p:sp>
      <p:sp>
        <p:nvSpPr>
          <p:cNvPr id="20" name="Textplatzhalter 12">
            <a:extLst>
              <a:ext uri="{FF2B5EF4-FFF2-40B4-BE49-F238E27FC236}">
                <a16:creationId xmlns:a16="http://schemas.microsoft.com/office/drawing/2014/main" id="{A09AB4E2-5D36-FF2F-3D43-8A342BD6EF6B}"/>
              </a:ext>
            </a:extLst>
          </p:cNvPr>
          <p:cNvSpPr txBox="1">
            <a:spLocks/>
          </p:cNvSpPr>
          <p:nvPr/>
        </p:nvSpPr>
        <p:spPr bwMode="gray">
          <a:xfrm>
            <a:off x="7932848" y="3154208"/>
            <a:ext cx="3887788" cy="1560509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/>
              <a:t>I am a </a:t>
            </a:r>
            <a:r>
              <a:rPr lang="en-US" sz="1600" b="1" dirty="0">
                <a:solidFill>
                  <a:schemeClr val="accent1"/>
                </a:solidFill>
              </a:rPr>
              <a:t>dummy copy</a:t>
            </a:r>
            <a:r>
              <a:rPr lang="en-US" sz="1600" dirty="0"/>
              <a:t>. </a:t>
            </a:r>
            <a:br>
              <a:rPr lang="en-US" sz="1600" dirty="0"/>
            </a:br>
            <a:r>
              <a:rPr lang="en-US" sz="1600" dirty="0"/>
              <a:t>And I’ve been a dummy </a:t>
            </a:r>
            <a:br>
              <a:rPr lang="en-US" sz="1600" dirty="0"/>
            </a:br>
            <a:r>
              <a:rPr lang="en-US" sz="1600" dirty="0"/>
              <a:t>copy since my birth. </a:t>
            </a:r>
          </a:p>
        </p:txBody>
      </p:sp>
      <p:sp>
        <p:nvSpPr>
          <p:cNvPr id="21" name="Textplatzhalter 12">
            <a:extLst>
              <a:ext uri="{FF2B5EF4-FFF2-40B4-BE49-F238E27FC236}">
                <a16:creationId xmlns:a16="http://schemas.microsoft.com/office/drawing/2014/main" id="{13834AEF-F6D1-F3B6-1645-009CEAC60A4F}"/>
              </a:ext>
            </a:extLst>
          </p:cNvPr>
          <p:cNvSpPr txBox="1">
            <a:spLocks/>
          </p:cNvSpPr>
          <p:nvPr/>
        </p:nvSpPr>
        <p:spPr bwMode="gray">
          <a:xfrm>
            <a:off x="7932848" y="4710607"/>
            <a:ext cx="3887788" cy="1560509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/>
              <a:t>I am a </a:t>
            </a:r>
            <a:r>
              <a:rPr lang="en-US" sz="1600" b="1" dirty="0">
                <a:solidFill>
                  <a:schemeClr val="accent1"/>
                </a:solidFill>
              </a:rPr>
              <a:t>dummy copy</a:t>
            </a:r>
            <a:r>
              <a:rPr lang="en-US" sz="1600" dirty="0"/>
              <a:t>. And I’ve been </a:t>
            </a:r>
            <a:br>
              <a:rPr lang="en-US" sz="1600" dirty="0"/>
            </a:br>
            <a:r>
              <a:rPr lang="en-US" sz="1600" dirty="0"/>
              <a:t>a dummy copy since my birth. </a:t>
            </a:r>
          </a:p>
        </p:txBody>
      </p:sp>
      <p:pic>
        <p:nvPicPr>
          <p:cNvPr id="60" name="Grafik 59">
            <a:extLst>
              <a:ext uri="{FF2B5EF4-FFF2-40B4-BE49-F238E27FC236}">
                <a16:creationId xmlns:a16="http://schemas.microsoft.com/office/drawing/2014/main" id="{6E80591A-C839-44C1-A134-EBE032FD5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489" y="1990864"/>
            <a:ext cx="820180" cy="820180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DCC4BDD1-2E8A-491D-8598-F8F9E0F24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275" y="3526629"/>
            <a:ext cx="775447" cy="775447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B1321E38-81B2-4FB1-A93D-2DD3108AB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760" y="4933487"/>
            <a:ext cx="895450" cy="895450"/>
          </a:xfrm>
          <a:prstGeom prst="rect">
            <a:avLst/>
          </a:prstGeom>
        </p:spPr>
      </p:pic>
      <p:pic>
        <p:nvPicPr>
          <p:cNvPr id="74" name="Grafik 73">
            <a:extLst>
              <a:ext uri="{FF2B5EF4-FFF2-40B4-BE49-F238E27FC236}">
                <a16:creationId xmlns:a16="http://schemas.microsoft.com/office/drawing/2014/main" id="{D108CC66-982E-48B1-94E0-8404588B47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1955" y="4924646"/>
            <a:ext cx="924933" cy="924933"/>
          </a:xfrm>
          <a:prstGeom prst="rect">
            <a:avLst/>
          </a:prstGeom>
        </p:spPr>
      </p:pic>
      <p:pic>
        <p:nvPicPr>
          <p:cNvPr id="81" name="Grafik 80">
            <a:extLst>
              <a:ext uri="{FF2B5EF4-FFF2-40B4-BE49-F238E27FC236}">
                <a16:creationId xmlns:a16="http://schemas.microsoft.com/office/drawing/2014/main" id="{011C60DA-28D9-4FF2-A040-8727569ACE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4102" y="3409840"/>
            <a:ext cx="955907" cy="95590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7F777751-A395-4B05-9D74-A800D8D33C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1226" y="1945375"/>
            <a:ext cx="1081648" cy="108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7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5E9332-F846-7F8E-17B5-D0551BF5D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C254746-2BA9-639E-F952-F4B657BF9B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3783310-D76C-6A01-1D02-ADD83EC3A7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34</a:t>
            </a:fld>
            <a:endParaRPr lang="en-US" noProof="1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A3C3564-0482-7960-0B22-5AA4A0A7465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885093-BEF8-4C29-BD77-934E8BA9293B}" type="datetime3">
              <a:rPr lang="de-DE" noProof="1" smtClean="0"/>
              <a:t>06/05/25</a:t>
            </a:fld>
            <a:endParaRPr lang="en-US" noProof="1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FBE8D7DF-2DCD-7092-4C6B-B28ECEE8F3DB}"/>
              </a:ext>
            </a:extLst>
          </p:cNvPr>
          <p:cNvCxnSpPr>
            <a:cxnSpLocks/>
            <a:stCxn id="19" idx="1"/>
          </p:cNvCxnSpPr>
          <p:nvPr/>
        </p:nvCxnSpPr>
        <p:spPr bwMode="gray">
          <a:xfrm>
            <a:off x="371475" y="1980582"/>
            <a:ext cx="11460163" cy="0"/>
          </a:xfrm>
          <a:prstGeom prst="line">
            <a:avLst/>
          </a:prstGeom>
          <a:ln w="31750">
            <a:solidFill>
              <a:schemeClr val="bg2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hteck 18">
            <a:extLst>
              <a:ext uri="{FF2B5EF4-FFF2-40B4-BE49-F238E27FC236}">
                <a16:creationId xmlns:a16="http://schemas.microsoft.com/office/drawing/2014/main" id="{E4E47DCF-255B-3192-2626-8CE148F90725}"/>
              </a:ext>
            </a:extLst>
          </p:cNvPr>
          <p:cNvSpPr/>
          <p:nvPr/>
        </p:nvSpPr>
        <p:spPr bwMode="gray">
          <a:xfrm>
            <a:off x="371475" y="1592263"/>
            <a:ext cx="776638" cy="776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CE237098-9111-68F5-E11B-0A376BA5831F}"/>
              </a:ext>
            </a:extLst>
          </p:cNvPr>
          <p:cNvSpPr/>
          <p:nvPr/>
        </p:nvSpPr>
        <p:spPr bwMode="gray">
          <a:xfrm>
            <a:off x="4260851" y="1592263"/>
            <a:ext cx="776638" cy="77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3DFF35FB-FFE3-E578-7B80-4E6265776045}"/>
              </a:ext>
            </a:extLst>
          </p:cNvPr>
          <p:cNvSpPr/>
          <p:nvPr/>
        </p:nvSpPr>
        <p:spPr bwMode="gray">
          <a:xfrm>
            <a:off x="6202288" y="1592263"/>
            <a:ext cx="776638" cy="776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EE205ECF-5F9D-F1FE-1FE4-6344B2D2B8EC}"/>
              </a:ext>
            </a:extLst>
          </p:cNvPr>
          <p:cNvSpPr/>
          <p:nvPr/>
        </p:nvSpPr>
        <p:spPr bwMode="gray">
          <a:xfrm>
            <a:off x="8145148" y="1592263"/>
            <a:ext cx="776638" cy="7766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2BFED96E-D02C-D87C-8CDC-7FB68D91FB09}"/>
              </a:ext>
            </a:extLst>
          </p:cNvPr>
          <p:cNvSpPr/>
          <p:nvPr/>
        </p:nvSpPr>
        <p:spPr bwMode="gray">
          <a:xfrm>
            <a:off x="10091738" y="1592263"/>
            <a:ext cx="776638" cy="77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DFA5E53E-86AE-914A-AEE6-51D2D41A4D3A}"/>
              </a:ext>
            </a:extLst>
          </p:cNvPr>
          <p:cNvSpPr/>
          <p:nvPr/>
        </p:nvSpPr>
        <p:spPr bwMode="gray">
          <a:xfrm>
            <a:off x="2316163" y="1592263"/>
            <a:ext cx="776638" cy="7766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62" name="Textplatzhalter 12">
            <a:extLst>
              <a:ext uri="{FF2B5EF4-FFF2-40B4-BE49-F238E27FC236}">
                <a16:creationId xmlns:a16="http://schemas.microsoft.com/office/drawing/2014/main" id="{CB9B7AC8-1914-84CC-C075-9D2E60ABAFD7}"/>
              </a:ext>
            </a:extLst>
          </p:cNvPr>
          <p:cNvSpPr txBox="1">
            <a:spLocks/>
          </p:cNvSpPr>
          <p:nvPr/>
        </p:nvSpPr>
        <p:spPr bwMode="gray">
          <a:xfrm>
            <a:off x="371476" y="2604153"/>
            <a:ext cx="1728788" cy="53681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January </a:t>
            </a:r>
            <a:br>
              <a:rPr lang="en-US" sz="1600" b="1" dirty="0"/>
            </a:br>
            <a:r>
              <a:rPr lang="en-US" sz="1600" b="1" dirty="0"/>
              <a:t>2025</a:t>
            </a:r>
          </a:p>
        </p:txBody>
      </p:sp>
      <p:sp>
        <p:nvSpPr>
          <p:cNvPr id="163" name="Textplatzhalter 12">
            <a:extLst>
              <a:ext uri="{FF2B5EF4-FFF2-40B4-BE49-F238E27FC236}">
                <a16:creationId xmlns:a16="http://schemas.microsoft.com/office/drawing/2014/main" id="{23D2810F-F947-CF04-C476-0540CF80C118}"/>
              </a:ext>
            </a:extLst>
          </p:cNvPr>
          <p:cNvSpPr txBox="1">
            <a:spLocks/>
          </p:cNvSpPr>
          <p:nvPr/>
        </p:nvSpPr>
        <p:spPr bwMode="gray">
          <a:xfrm>
            <a:off x="2316474" y="2604153"/>
            <a:ext cx="1728788" cy="53681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February</a:t>
            </a:r>
            <a:br>
              <a:rPr lang="en-US" sz="1600" b="1" dirty="0"/>
            </a:br>
            <a:r>
              <a:rPr lang="en-US" sz="1600" b="1" dirty="0"/>
              <a:t>2025</a:t>
            </a:r>
          </a:p>
        </p:txBody>
      </p:sp>
      <p:sp>
        <p:nvSpPr>
          <p:cNvPr id="164" name="Textplatzhalter 12">
            <a:extLst>
              <a:ext uri="{FF2B5EF4-FFF2-40B4-BE49-F238E27FC236}">
                <a16:creationId xmlns:a16="http://schemas.microsoft.com/office/drawing/2014/main" id="{6BD3CD42-AE20-5C64-86E0-31FAB880B2A4}"/>
              </a:ext>
            </a:extLst>
          </p:cNvPr>
          <p:cNvSpPr txBox="1">
            <a:spLocks/>
          </p:cNvSpPr>
          <p:nvPr/>
        </p:nvSpPr>
        <p:spPr bwMode="gray">
          <a:xfrm>
            <a:off x="4259262" y="2604153"/>
            <a:ext cx="1728788" cy="53681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March – </a:t>
            </a:r>
            <a:br>
              <a:rPr lang="en-US" sz="1600" b="1" dirty="0"/>
            </a:br>
            <a:r>
              <a:rPr lang="en-US" sz="1600" b="1" dirty="0"/>
              <a:t>May 2025</a:t>
            </a:r>
          </a:p>
        </p:txBody>
      </p:sp>
      <p:sp>
        <p:nvSpPr>
          <p:cNvPr id="165" name="Textplatzhalter 12">
            <a:extLst>
              <a:ext uri="{FF2B5EF4-FFF2-40B4-BE49-F238E27FC236}">
                <a16:creationId xmlns:a16="http://schemas.microsoft.com/office/drawing/2014/main" id="{B14C233F-D3DE-1806-8996-44DE0B45E15B}"/>
              </a:ext>
            </a:extLst>
          </p:cNvPr>
          <p:cNvSpPr txBox="1">
            <a:spLocks/>
          </p:cNvSpPr>
          <p:nvPr/>
        </p:nvSpPr>
        <p:spPr bwMode="gray">
          <a:xfrm>
            <a:off x="6202050" y="2604153"/>
            <a:ext cx="1728788" cy="53681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June – </a:t>
            </a:r>
            <a:br>
              <a:rPr lang="en-US" sz="1600" b="1" dirty="0"/>
            </a:br>
            <a:r>
              <a:rPr lang="en-US" sz="1600" b="1" dirty="0"/>
              <a:t>July 2025</a:t>
            </a:r>
          </a:p>
        </p:txBody>
      </p:sp>
      <p:sp>
        <p:nvSpPr>
          <p:cNvPr id="166" name="Textplatzhalter 12">
            <a:extLst>
              <a:ext uri="{FF2B5EF4-FFF2-40B4-BE49-F238E27FC236}">
                <a16:creationId xmlns:a16="http://schemas.microsoft.com/office/drawing/2014/main" id="{B8B88396-CDEF-2E20-F1EC-BEB6FA7D3044}"/>
              </a:ext>
            </a:extLst>
          </p:cNvPr>
          <p:cNvSpPr txBox="1">
            <a:spLocks/>
          </p:cNvSpPr>
          <p:nvPr/>
        </p:nvSpPr>
        <p:spPr bwMode="gray">
          <a:xfrm>
            <a:off x="8148638" y="2604153"/>
            <a:ext cx="1728788" cy="53681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August – </a:t>
            </a:r>
            <a:br>
              <a:rPr lang="en-US" sz="1600" b="1" dirty="0"/>
            </a:br>
            <a:r>
              <a:rPr lang="en-US" sz="1600" b="1" dirty="0"/>
              <a:t>October 2025</a:t>
            </a:r>
          </a:p>
        </p:txBody>
      </p:sp>
      <p:sp>
        <p:nvSpPr>
          <p:cNvPr id="167" name="Textplatzhalter 12">
            <a:extLst>
              <a:ext uri="{FF2B5EF4-FFF2-40B4-BE49-F238E27FC236}">
                <a16:creationId xmlns:a16="http://schemas.microsoft.com/office/drawing/2014/main" id="{D4A4C2BF-EE08-5979-CFEF-7886F567E52C}"/>
              </a:ext>
            </a:extLst>
          </p:cNvPr>
          <p:cNvSpPr txBox="1">
            <a:spLocks/>
          </p:cNvSpPr>
          <p:nvPr/>
        </p:nvSpPr>
        <p:spPr bwMode="gray">
          <a:xfrm>
            <a:off x="10102850" y="2604153"/>
            <a:ext cx="1728788" cy="53681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November – December 2025</a:t>
            </a:r>
          </a:p>
        </p:txBody>
      </p:sp>
      <p:sp>
        <p:nvSpPr>
          <p:cNvPr id="168" name="Textplatzhalter 12">
            <a:extLst>
              <a:ext uri="{FF2B5EF4-FFF2-40B4-BE49-F238E27FC236}">
                <a16:creationId xmlns:a16="http://schemas.microsoft.com/office/drawing/2014/main" id="{6F1DEA96-D5D9-4282-31FF-71035BC18580}"/>
              </a:ext>
            </a:extLst>
          </p:cNvPr>
          <p:cNvSpPr txBox="1">
            <a:spLocks/>
          </p:cNvSpPr>
          <p:nvPr/>
        </p:nvSpPr>
        <p:spPr bwMode="gray">
          <a:xfrm>
            <a:off x="371476" y="3669652"/>
            <a:ext cx="1728788" cy="260414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b="1" dirty="0"/>
              <a:t>I am a dummy copy. </a:t>
            </a:r>
          </a:p>
          <a:p>
            <a:pPr lvl="1"/>
            <a:r>
              <a:rPr lang="en-US" sz="1600" dirty="0"/>
              <a:t>It took me a long time to realize what it means to be a dummy copy.</a:t>
            </a:r>
          </a:p>
        </p:txBody>
      </p:sp>
      <p:sp>
        <p:nvSpPr>
          <p:cNvPr id="169" name="Textplatzhalter 12">
            <a:extLst>
              <a:ext uri="{FF2B5EF4-FFF2-40B4-BE49-F238E27FC236}">
                <a16:creationId xmlns:a16="http://schemas.microsoft.com/office/drawing/2014/main" id="{26ED0460-1F16-D18D-BEA1-242F463CD800}"/>
              </a:ext>
            </a:extLst>
          </p:cNvPr>
          <p:cNvSpPr txBox="1">
            <a:spLocks/>
          </p:cNvSpPr>
          <p:nvPr/>
        </p:nvSpPr>
        <p:spPr bwMode="gray">
          <a:xfrm>
            <a:off x="2316474" y="3669652"/>
            <a:ext cx="1728788" cy="260414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b="1" dirty="0"/>
              <a:t>I am a dummy copy. </a:t>
            </a:r>
          </a:p>
          <a:p>
            <a:pPr lvl="1"/>
            <a:r>
              <a:rPr lang="en-US" sz="1600" dirty="0"/>
              <a:t>It took me a long time to realize what it means to be a dummy copy.</a:t>
            </a:r>
          </a:p>
        </p:txBody>
      </p:sp>
      <p:sp>
        <p:nvSpPr>
          <p:cNvPr id="170" name="Textplatzhalter 12">
            <a:extLst>
              <a:ext uri="{FF2B5EF4-FFF2-40B4-BE49-F238E27FC236}">
                <a16:creationId xmlns:a16="http://schemas.microsoft.com/office/drawing/2014/main" id="{F11A8936-64EE-8844-E0EE-76937B32B892}"/>
              </a:ext>
            </a:extLst>
          </p:cNvPr>
          <p:cNvSpPr txBox="1">
            <a:spLocks/>
          </p:cNvSpPr>
          <p:nvPr/>
        </p:nvSpPr>
        <p:spPr bwMode="gray">
          <a:xfrm>
            <a:off x="4259262" y="3669652"/>
            <a:ext cx="1728788" cy="260414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b="1" dirty="0"/>
              <a:t>I am a dummy copy. </a:t>
            </a:r>
          </a:p>
          <a:p>
            <a:pPr lvl="1"/>
            <a:r>
              <a:rPr lang="en-US" sz="1600" dirty="0"/>
              <a:t>It took me a long time to realize what it means to be a dummy copy.</a:t>
            </a:r>
          </a:p>
        </p:txBody>
      </p:sp>
      <p:sp>
        <p:nvSpPr>
          <p:cNvPr id="171" name="Textplatzhalter 12">
            <a:extLst>
              <a:ext uri="{FF2B5EF4-FFF2-40B4-BE49-F238E27FC236}">
                <a16:creationId xmlns:a16="http://schemas.microsoft.com/office/drawing/2014/main" id="{731D1467-6E6B-A24E-F1E8-C21A3A48B4D0}"/>
              </a:ext>
            </a:extLst>
          </p:cNvPr>
          <p:cNvSpPr txBox="1">
            <a:spLocks/>
          </p:cNvSpPr>
          <p:nvPr/>
        </p:nvSpPr>
        <p:spPr bwMode="gray">
          <a:xfrm>
            <a:off x="6202050" y="3669652"/>
            <a:ext cx="1728788" cy="260414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b="1" dirty="0"/>
              <a:t>I am a dummy copy. </a:t>
            </a:r>
          </a:p>
          <a:p>
            <a:pPr lvl="1"/>
            <a:r>
              <a:rPr lang="en-US" sz="1600" dirty="0"/>
              <a:t>It took me a long time to realize what it means to be a dummy copy.</a:t>
            </a:r>
          </a:p>
        </p:txBody>
      </p:sp>
      <p:sp>
        <p:nvSpPr>
          <p:cNvPr id="172" name="Textplatzhalter 12">
            <a:extLst>
              <a:ext uri="{FF2B5EF4-FFF2-40B4-BE49-F238E27FC236}">
                <a16:creationId xmlns:a16="http://schemas.microsoft.com/office/drawing/2014/main" id="{46E3F106-1CE2-4669-4D75-E0054198D38F}"/>
              </a:ext>
            </a:extLst>
          </p:cNvPr>
          <p:cNvSpPr txBox="1">
            <a:spLocks/>
          </p:cNvSpPr>
          <p:nvPr/>
        </p:nvSpPr>
        <p:spPr bwMode="gray">
          <a:xfrm>
            <a:off x="8148638" y="3669652"/>
            <a:ext cx="1728788" cy="260414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b="1" dirty="0"/>
              <a:t>I am a dummy copy. </a:t>
            </a:r>
          </a:p>
          <a:p>
            <a:pPr lvl="1"/>
            <a:r>
              <a:rPr lang="en-US" sz="1600" dirty="0"/>
              <a:t>It took me a long time to realize what it means to be a dummy copy.</a:t>
            </a:r>
          </a:p>
        </p:txBody>
      </p:sp>
      <p:sp>
        <p:nvSpPr>
          <p:cNvPr id="173" name="Textplatzhalter 12">
            <a:extLst>
              <a:ext uri="{FF2B5EF4-FFF2-40B4-BE49-F238E27FC236}">
                <a16:creationId xmlns:a16="http://schemas.microsoft.com/office/drawing/2014/main" id="{88566CF9-D028-6A70-BCB7-26B91E1A45EF}"/>
              </a:ext>
            </a:extLst>
          </p:cNvPr>
          <p:cNvSpPr txBox="1">
            <a:spLocks/>
          </p:cNvSpPr>
          <p:nvPr/>
        </p:nvSpPr>
        <p:spPr bwMode="gray">
          <a:xfrm>
            <a:off x="10102850" y="3669652"/>
            <a:ext cx="1728788" cy="260414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b="1" dirty="0"/>
              <a:t>I am a dummy copy. </a:t>
            </a:r>
          </a:p>
          <a:p>
            <a:pPr lvl="1"/>
            <a:r>
              <a:rPr lang="en-US" sz="1600" dirty="0"/>
              <a:t>It took me a long time to realize what it means to be a dummy copy.</a:t>
            </a:r>
          </a:p>
        </p:txBody>
      </p:sp>
      <p:cxnSp>
        <p:nvCxnSpPr>
          <p:cNvPr id="174" name="Gerader Verbinder 173">
            <a:extLst>
              <a:ext uri="{FF2B5EF4-FFF2-40B4-BE49-F238E27FC236}">
                <a16:creationId xmlns:a16="http://schemas.microsoft.com/office/drawing/2014/main" id="{1F912F3F-77AD-9A38-344E-6389D433FBD2}"/>
              </a:ext>
            </a:extLst>
          </p:cNvPr>
          <p:cNvCxnSpPr>
            <a:cxnSpLocks/>
          </p:cNvCxnSpPr>
          <p:nvPr/>
        </p:nvCxnSpPr>
        <p:spPr bwMode="gray">
          <a:xfrm>
            <a:off x="371475" y="3356992"/>
            <a:ext cx="1728788" cy="0"/>
          </a:xfrm>
          <a:prstGeom prst="line">
            <a:avLst/>
          </a:prstGeom>
          <a:ln w="952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Gerader Verbinder 175">
            <a:extLst>
              <a:ext uri="{FF2B5EF4-FFF2-40B4-BE49-F238E27FC236}">
                <a16:creationId xmlns:a16="http://schemas.microsoft.com/office/drawing/2014/main" id="{1D0C4EF8-B700-07EE-F6BB-172C167EB89B}"/>
              </a:ext>
            </a:extLst>
          </p:cNvPr>
          <p:cNvCxnSpPr>
            <a:cxnSpLocks/>
          </p:cNvCxnSpPr>
          <p:nvPr/>
        </p:nvCxnSpPr>
        <p:spPr bwMode="gray">
          <a:xfrm>
            <a:off x="2316474" y="3356992"/>
            <a:ext cx="1728788" cy="0"/>
          </a:xfrm>
          <a:prstGeom prst="line">
            <a:avLst/>
          </a:prstGeom>
          <a:ln w="952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Gerader Verbinder 176">
            <a:extLst>
              <a:ext uri="{FF2B5EF4-FFF2-40B4-BE49-F238E27FC236}">
                <a16:creationId xmlns:a16="http://schemas.microsoft.com/office/drawing/2014/main" id="{B42655CF-62A2-4FDB-5672-D9D8EE32AE96}"/>
              </a:ext>
            </a:extLst>
          </p:cNvPr>
          <p:cNvCxnSpPr>
            <a:cxnSpLocks/>
          </p:cNvCxnSpPr>
          <p:nvPr/>
        </p:nvCxnSpPr>
        <p:spPr bwMode="gray">
          <a:xfrm>
            <a:off x="4259263" y="3356992"/>
            <a:ext cx="1728788" cy="0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Gerader Verbinder 180">
            <a:extLst>
              <a:ext uri="{FF2B5EF4-FFF2-40B4-BE49-F238E27FC236}">
                <a16:creationId xmlns:a16="http://schemas.microsoft.com/office/drawing/2014/main" id="{7AD737FE-213A-7960-0B7D-91378C615A6E}"/>
              </a:ext>
            </a:extLst>
          </p:cNvPr>
          <p:cNvCxnSpPr>
            <a:cxnSpLocks/>
          </p:cNvCxnSpPr>
          <p:nvPr/>
        </p:nvCxnSpPr>
        <p:spPr bwMode="gray">
          <a:xfrm>
            <a:off x="6203949" y="3356992"/>
            <a:ext cx="1728788" cy="0"/>
          </a:xfrm>
          <a:prstGeom prst="line">
            <a:avLst/>
          </a:prstGeom>
          <a:ln w="952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Gerader Verbinder 181">
            <a:extLst>
              <a:ext uri="{FF2B5EF4-FFF2-40B4-BE49-F238E27FC236}">
                <a16:creationId xmlns:a16="http://schemas.microsoft.com/office/drawing/2014/main" id="{B28AB977-1700-068A-06DF-3971166E2C8D}"/>
              </a:ext>
            </a:extLst>
          </p:cNvPr>
          <p:cNvCxnSpPr>
            <a:cxnSpLocks/>
          </p:cNvCxnSpPr>
          <p:nvPr/>
        </p:nvCxnSpPr>
        <p:spPr bwMode="gray">
          <a:xfrm>
            <a:off x="8148948" y="3356992"/>
            <a:ext cx="1728788" cy="0"/>
          </a:xfrm>
          <a:prstGeom prst="line">
            <a:avLst/>
          </a:prstGeom>
          <a:ln w="952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Gerader Verbinder 182">
            <a:extLst>
              <a:ext uri="{FF2B5EF4-FFF2-40B4-BE49-F238E27FC236}">
                <a16:creationId xmlns:a16="http://schemas.microsoft.com/office/drawing/2014/main" id="{EED5D359-9B5A-D409-9B5B-19B42630365E}"/>
              </a:ext>
            </a:extLst>
          </p:cNvPr>
          <p:cNvCxnSpPr>
            <a:cxnSpLocks/>
          </p:cNvCxnSpPr>
          <p:nvPr/>
        </p:nvCxnSpPr>
        <p:spPr bwMode="gray">
          <a:xfrm>
            <a:off x="10091737" y="3356992"/>
            <a:ext cx="1728788" cy="0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3" name="Grafik 62">
            <a:extLst>
              <a:ext uri="{FF2B5EF4-FFF2-40B4-BE49-F238E27FC236}">
                <a16:creationId xmlns:a16="http://schemas.microsoft.com/office/drawing/2014/main" id="{2131F092-A19F-4044-BA16-9E3B98B67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909" y="1578397"/>
            <a:ext cx="828673" cy="828673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472FE21F-CE6F-4E49-A550-C7A9B6C49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354" y="1566243"/>
            <a:ext cx="828678" cy="828678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056882FE-3198-4356-8CA7-7579E9D8D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326" y="1614400"/>
            <a:ext cx="756668" cy="756668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26B9A0D9-9AE4-4B21-B3D3-64BA10F87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3013" y="1618552"/>
            <a:ext cx="701569" cy="701569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FAA929DE-0D8A-41BA-B0AC-5E224E7B6E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2805" y="1611614"/>
            <a:ext cx="694646" cy="694646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9127BAA7-E2B5-4963-A38E-98719EFEB4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564" y="1465609"/>
            <a:ext cx="1007453" cy="100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01704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ACE79-8C7A-CB7D-5956-862BBD8AD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AEC6FCC-2CC2-8F89-75F4-96C1C9E69E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FE3664EB-D7B2-30CF-063F-1DA514B556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35</a:t>
            </a:fld>
            <a:endParaRPr lang="en-US" noProof="1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D043664-96EB-43D7-58F0-89651E1323D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D1BAB17-AC77-4E76-9BBB-65603CC1F50A}" type="datetime3">
              <a:rPr lang="de-DE" noProof="1" smtClean="0"/>
              <a:t>06/05/25</a:t>
            </a:fld>
            <a:endParaRPr lang="en-US" noProof="1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A6011D4C-F5D0-CFDC-4801-7D83DF74F9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127609"/>
              </p:ext>
            </p:extLst>
          </p:nvPr>
        </p:nvGraphicFramePr>
        <p:xfrm>
          <a:off x="371476" y="1592263"/>
          <a:ext cx="11449052" cy="4090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104">
                  <a:extLst>
                    <a:ext uri="{9D8B030D-6E8A-4147-A177-3AD203B41FA5}">
                      <a16:colId xmlns:a16="http://schemas.microsoft.com/office/drawing/2014/main" val="2494709676"/>
                    </a:ext>
                  </a:extLst>
                </a:gridCol>
                <a:gridCol w="792079">
                  <a:extLst>
                    <a:ext uri="{9D8B030D-6E8A-4147-A177-3AD203B41FA5}">
                      <a16:colId xmlns:a16="http://schemas.microsoft.com/office/drawing/2014/main" val="2905310884"/>
                    </a:ext>
                  </a:extLst>
                </a:gridCol>
                <a:gridCol w="792079">
                  <a:extLst>
                    <a:ext uri="{9D8B030D-6E8A-4147-A177-3AD203B41FA5}">
                      <a16:colId xmlns:a16="http://schemas.microsoft.com/office/drawing/2014/main" val="1605283202"/>
                    </a:ext>
                  </a:extLst>
                </a:gridCol>
                <a:gridCol w="792079">
                  <a:extLst>
                    <a:ext uri="{9D8B030D-6E8A-4147-A177-3AD203B41FA5}">
                      <a16:colId xmlns:a16="http://schemas.microsoft.com/office/drawing/2014/main" val="1748405620"/>
                    </a:ext>
                  </a:extLst>
                </a:gridCol>
                <a:gridCol w="792079">
                  <a:extLst>
                    <a:ext uri="{9D8B030D-6E8A-4147-A177-3AD203B41FA5}">
                      <a16:colId xmlns:a16="http://schemas.microsoft.com/office/drawing/2014/main" val="2579225807"/>
                    </a:ext>
                  </a:extLst>
                </a:gridCol>
                <a:gridCol w="792079">
                  <a:extLst>
                    <a:ext uri="{9D8B030D-6E8A-4147-A177-3AD203B41FA5}">
                      <a16:colId xmlns:a16="http://schemas.microsoft.com/office/drawing/2014/main" val="130628656"/>
                    </a:ext>
                  </a:extLst>
                </a:gridCol>
                <a:gridCol w="792079">
                  <a:extLst>
                    <a:ext uri="{9D8B030D-6E8A-4147-A177-3AD203B41FA5}">
                      <a16:colId xmlns:a16="http://schemas.microsoft.com/office/drawing/2014/main" val="289497381"/>
                    </a:ext>
                  </a:extLst>
                </a:gridCol>
                <a:gridCol w="792079">
                  <a:extLst>
                    <a:ext uri="{9D8B030D-6E8A-4147-A177-3AD203B41FA5}">
                      <a16:colId xmlns:a16="http://schemas.microsoft.com/office/drawing/2014/main" val="3440122756"/>
                    </a:ext>
                  </a:extLst>
                </a:gridCol>
                <a:gridCol w="792079">
                  <a:extLst>
                    <a:ext uri="{9D8B030D-6E8A-4147-A177-3AD203B41FA5}">
                      <a16:colId xmlns:a16="http://schemas.microsoft.com/office/drawing/2014/main" val="2200889252"/>
                    </a:ext>
                  </a:extLst>
                </a:gridCol>
                <a:gridCol w="792079">
                  <a:extLst>
                    <a:ext uri="{9D8B030D-6E8A-4147-A177-3AD203B41FA5}">
                      <a16:colId xmlns:a16="http://schemas.microsoft.com/office/drawing/2014/main" val="2309523978"/>
                    </a:ext>
                  </a:extLst>
                </a:gridCol>
                <a:gridCol w="792079">
                  <a:extLst>
                    <a:ext uri="{9D8B030D-6E8A-4147-A177-3AD203B41FA5}">
                      <a16:colId xmlns:a16="http://schemas.microsoft.com/office/drawing/2014/main" val="2902914131"/>
                    </a:ext>
                  </a:extLst>
                </a:gridCol>
                <a:gridCol w="792079">
                  <a:extLst>
                    <a:ext uri="{9D8B030D-6E8A-4147-A177-3AD203B41FA5}">
                      <a16:colId xmlns:a16="http://schemas.microsoft.com/office/drawing/2014/main" val="616309733"/>
                    </a:ext>
                  </a:extLst>
                </a:gridCol>
                <a:gridCol w="792079">
                  <a:extLst>
                    <a:ext uri="{9D8B030D-6E8A-4147-A177-3AD203B41FA5}">
                      <a16:colId xmlns:a16="http://schemas.microsoft.com/office/drawing/2014/main" val="216547117"/>
                    </a:ext>
                  </a:extLst>
                </a:gridCol>
              </a:tblGrid>
              <a:tr h="37187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CW 1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CW 2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CW 3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CW 4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CW 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CW 6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CW 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CW 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CW 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CW 10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CW 11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CW 12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89270644"/>
                  </a:ext>
                </a:extLst>
              </a:tr>
              <a:tr h="3718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Dummy copy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36000" marB="36000" anchor="ctr"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9871393"/>
                  </a:ext>
                </a:extLst>
              </a:tr>
              <a:tr h="3718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Dummy copy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72000" marT="36000" marB="36000" anchor="ctr"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13477298"/>
                  </a:ext>
                </a:extLst>
              </a:tr>
              <a:tr h="3718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Dummy copy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72000" marT="36000" marB="36000" anchor="ctr"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74784310"/>
                  </a:ext>
                </a:extLst>
              </a:tr>
              <a:tr h="3718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Dummy copy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72000" marT="36000" marB="36000" anchor="ctr"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08589309"/>
                  </a:ext>
                </a:extLst>
              </a:tr>
              <a:tr h="3718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Dummy copy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72000" marT="36000" marB="36000" anchor="ctr"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70321361"/>
                  </a:ext>
                </a:extLst>
              </a:tr>
              <a:tr h="3718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Dummy copy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72000" marT="36000" marB="36000" anchor="ctr"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4239267"/>
                  </a:ext>
                </a:extLst>
              </a:tr>
              <a:tr h="3718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Dummy copy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72000" marT="36000" marB="36000" anchor="ctr"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27506490"/>
                  </a:ext>
                </a:extLst>
              </a:tr>
              <a:tr h="3718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Dummy copy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72000" marT="36000" marB="36000" anchor="ctr"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11814899"/>
                  </a:ext>
                </a:extLst>
              </a:tr>
              <a:tr h="3718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Dummy copy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D4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72000" marT="36000" marB="36000" anchor="ctr"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47107757"/>
                  </a:ext>
                </a:extLst>
              </a:tr>
              <a:tr h="3718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D4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Dummy copy</a:t>
                      </a:r>
                    </a:p>
                  </a:txBody>
                  <a:tcPr marL="0" marR="72000" marT="36000" marB="36000" anchor="ctr"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842490"/>
                  </a:ext>
                </a:extLst>
              </a:tr>
            </a:tbl>
          </a:graphicData>
        </a:graphic>
      </p:graphicFrame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A3A6655D-FDA8-91BD-85C2-79813B1B0924}"/>
              </a:ext>
            </a:extLst>
          </p:cNvPr>
          <p:cNvCxnSpPr>
            <a:cxnSpLocks/>
          </p:cNvCxnSpPr>
          <p:nvPr/>
        </p:nvCxnSpPr>
        <p:spPr bwMode="gray">
          <a:xfrm>
            <a:off x="2316163" y="2384884"/>
            <a:ext cx="9504362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73044B78-81B1-95C7-EAD9-03A2F57040BF}"/>
              </a:ext>
            </a:extLst>
          </p:cNvPr>
          <p:cNvCxnSpPr>
            <a:cxnSpLocks/>
          </p:cNvCxnSpPr>
          <p:nvPr/>
        </p:nvCxnSpPr>
        <p:spPr bwMode="gray">
          <a:xfrm>
            <a:off x="2316163" y="2752925"/>
            <a:ext cx="9504362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96142841-D839-1E46-34BF-D54C322311AE}"/>
              </a:ext>
            </a:extLst>
          </p:cNvPr>
          <p:cNvCxnSpPr>
            <a:cxnSpLocks/>
          </p:cNvCxnSpPr>
          <p:nvPr/>
        </p:nvCxnSpPr>
        <p:spPr bwMode="gray">
          <a:xfrm>
            <a:off x="2316163" y="3120966"/>
            <a:ext cx="9504362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CB116093-2118-AFFF-A925-AEB65FB8D199}"/>
              </a:ext>
            </a:extLst>
          </p:cNvPr>
          <p:cNvCxnSpPr>
            <a:cxnSpLocks/>
          </p:cNvCxnSpPr>
          <p:nvPr/>
        </p:nvCxnSpPr>
        <p:spPr bwMode="gray">
          <a:xfrm>
            <a:off x="2316163" y="3489007"/>
            <a:ext cx="9504362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D2B8F0BA-91B4-066D-DA02-CA4AA1461220}"/>
              </a:ext>
            </a:extLst>
          </p:cNvPr>
          <p:cNvCxnSpPr>
            <a:cxnSpLocks/>
          </p:cNvCxnSpPr>
          <p:nvPr/>
        </p:nvCxnSpPr>
        <p:spPr bwMode="gray">
          <a:xfrm>
            <a:off x="2316163" y="3857048"/>
            <a:ext cx="9504362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08137A68-4A2D-1AAA-A092-91B2412DEBF7}"/>
              </a:ext>
            </a:extLst>
          </p:cNvPr>
          <p:cNvCxnSpPr>
            <a:cxnSpLocks/>
          </p:cNvCxnSpPr>
          <p:nvPr/>
        </p:nvCxnSpPr>
        <p:spPr bwMode="gray">
          <a:xfrm>
            <a:off x="2316163" y="4225089"/>
            <a:ext cx="9504362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10DD0790-D30C-1825-788B-71CA841294D2}"/>
              </a:ext>
            </a:extLst>
          </p:cNvPr>
          <p:cNvCxnSpPr>
            <a:cxnSpLocks/>
          </p:cNvCxnSpPr>
          <p:nvPr/>
        </p:nvCxnSpPr>
        <p:spPr bwMode="gray">
          <a:xfrm>
            <a:off x="2316163" y="4593130"/>
            <a:ext cx="9504362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CF78413C-350D-8278-57B6-8127BFEAF85A}"/>
              </a:ext>
            </a:extLst>
          </p:cNvPr>
          <p:cNvCxnSpPr>
            <a:cxnSpLocks/>
          </p:cNvCxnSpPr>
          <p:nvPr/>
        </p:nvCxnSpPr>
        <p:spPr bwMode="gray">
          <a:xfrm>
            <a:off x="2316163" y="4961171"/>
            <a:ext cx="9504362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FA9BE22F-2B36-7CE4-2C30-E0BB21904FDD}"/>
              </a:ext>
            </a:extLst>
          </p:cNvPr>
          <p:cNvCxnSpPr>
            <a:cxnSpLocks/>
          </p:cNvCxnSpPr>
          <p:nvPr/>
        </p:nvCxnSpPr>
        <p:spPr bwMode="gray">
          <a:xfrm>
            <a:off x="2316163" y="5329212"/>
            <a:ext cx="9504362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8910E45D-F015-5EBB-F3C7-D91B96F4F22A}"/>
              </a:ext>
            </a:extLst>
          </p:cNvPr>
          <p:cNvCxnSpPr>
            <a:cxnSpLocks/>
          </p:cNvCxnSpPr>
          <p:nvPr/>
        </p:nvCxnSpPr>
        <p:spPr bwMode="gray">
          <a:xfrm>
            <a:off x="2316163" y="5697252"/>
            <a:ext cx="9504362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EFDDC179-CEB1-BFEE-C810-DDC734BDB85E}"/>
              </a:ext>
            </a:extLst>
          </p:cNvPr>
          <p:cNvCxnSpPr>
            <a:cxnSpLocks/>
          </p:cNvCxnSpPr>
          <p:nvPr/>
        </p:nvCxnSpPr>
        <p:spPr bwMode="gray">
          <a:xfrm>
            <a:off x="2316163" y="2384884"/>
            <a:ext cx="2375681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B1BD5AEC-487C-9CC9-5D31-B3BA5006B7FD}"/>
              </a:ext>
            </a:extLst>
          </p:cNvPr>
          <p:cNvCxnSpPr>
            <a:cxnSpLocks/>
          </p:cNvCxnSpPr>
          <p:nvPr/>
        </p:nvCxnSpPr>
        <p:spPr bwMode="gray">
          <a:xfrm>
            <a:off x="3107668" y="2752925"/>
            <a:ext cx="2375681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65B13EA9-FFA2-D3DC-0EEA-720416A196D1}"/>
              </a:ext>
            </a:extLst>
          </p:cNvPr>
          <p:cNvCxnSpPr>
            <a:cxnSpLocks/>
          </p:cNvCxnSpPr>
          <p:nvPr/>
        </p:nvCxnSpPr>
        <p:spPr bwMode="gray">
          <a:xfrm>
            <a:off x="3899756" y="3120966"/>
            <a:ext cx="1583593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3A7B0350-1386-720E-E739-E43F6AF64A2E}"/>
              </a:ext>
            </a:extLst>
          </p:cNvPr>
          <p:cNvCxnSpPr>
            <a:cxnSpLocks/>
          </p:cNvCxnSpPr>
          <p:nvPr/>
        </p:nvCxnSpPr>
        <p:spPr bwMode="gray">
          <a:xfrm>
            <a:off x="3899756" y="3489007"/>
            <a:ext cx="1583593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35140788-24D8-7A9B-43ED-EBEFEDBCF6D5}"/>
              </a:ext>
            </a:extLst>
          </p:cNvPr>
          <p:cNvCxnSpPr>
            <a:cxnSpLocks/>
          </p:cNvCxnSpPr>
          <p:nvPr/>
        </p:nvCxnSpPr>
        <p:spPr bwMode="gray">
          <a:xfrm>
            <a:off x="4691552" y="3857048"/>
            <a:ext cx="237568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D0B7CB2F-E85A-3268-E435-9E1C77BA5912}"/>
              </a:ext>
            </a:extLst>
          </p:cNvPr>
          <p:cNvCxnSpPr>
            <a:cxnSpLocks/>
          </p:cNvCxnSpPr>
          <p:nvPr/>
        </p:nvCxnSpPr>
        <p:spPr bwMode="gray">
          <a:xfrm>
            <a:off x="5483349" y="4225089"/>
            <a:ext cx="1583884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E87FCC41-417A-15A8-31A7-9D4CD2EB1A74}"/>
              </a:ext>
            </a:extLst>
          </p:cNvPr>
          <p:cNvCxnSpPr>
            <a:cxnSpLocks/>
          </p:cNvCxnSpPr>
          <p:nvPr/>
        </p:nvCxnSpPr>
        <p:spPr bwMode="gray">
          <a:xfrm>
            <a:off x="5483349" y="4593130"/>
            <a:ext cx="2376847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5850EC45-9B44-596F-A97A-78AAB761F039}"/>
              </a:ext>
            </a:extLst>
          </p:cNvPr>
          <p:cNvCxnSpPr>
            <a:cxnSpLocks/>
          </p:cNvCxnSpPr>
          <p:nvPr/>
        </p:nvCxnSpPr>
        <p:spPr bwMode="gray">
          <a:xfrm>
            <a:off x="6275291" y="4961171"/>
            <a:ext cx="3169081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832F1A4E-EEA1-4DC4-2D6E-05B19C5791F7}"/>
              </a:ext>
            </a:extLst>
          </p:cNvPr>
          <p:cNvCxnSpPr>
            <a:cxnSpLocks/>
          </p:cNvCxnSpPr>
          <p:nvPr/>
        </p:nvCxnSpPr>
        <p:spPr bwMode="gray">
          <a:xfrm>
            <a:off x="7067233" y="5329212"/>
            <a:ext cx="2377139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66661F0B-26C3-A7E4-A479-835D5EA18128}"/>
              </a:ext>
            </a:extLst>
          </p:cNvPr>
          <p:cNvCxnSpPr>
            <a:cxnSpLocks/>
          </p:cNvCxnSpPr>
          <p:nvPr/>
        </p:nvCxnSpPr>
        <p:spPr bwMode="gray">
          <a:xfrm>
            <a:off x="7067233" y="5697252"/>
            <a:ext cx="3961315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aute 45">
            <a:extLst>
              <a:ext uri="{FF2B5EF4-FFF2-40B4-BE49-F238E27FC236}">
                <a16:creationId xmlns:a16="http://schemas.microsoft.com/office/drawing/2014/main" id="{7B8CE364-1AD1-EE7E-82DD-BDE8508A5198}"/>
              </a:ext>
            </a:extLst>
          </p:cNvPr>
          <p:cNvSpPr>
            <a:spLocks noChangeAspect="1"/>
          </p:cNvSpPr>
          <p:nvPr/>
        </p:nvSpPr>
        <p:spPr bwMode="gray">
          <a:xfrm>
            <a:off x="6990716" y="3780530"/>
            <a:ext cx="153034" cy="153034"/>
          </a:xfrm>
          <a:prstGeom prst="diamond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Raute 46">
            <a:extLst>
              <a:ext uri="{FF2B5EF4-FFF2-40B4-BE49-F238E27FC236}">
                <a16:creationId xmlns:a16="http://schemas.microsoft.com/office/drawing/2014/main" id="{3CA63E1E-E216-F479-24A3-CC04F9A26E41}"/>
              </a:ext>
            </a:extLst>
          </p:cNvPr>
          <p:cNvSpPr>
            <a:spLocks noChangeAspect="1"/>
          </p:cNvSpPr>
          <p:nvPr/>
        </p:nvSpPr>
        <p:spPr bwMode="gray">
          <a:xfrm>
            <a:off x="9367857" y="4884653"/>
            <a:ext cx="153034" cy="153034"/>
          </a:xfrm>
          <a:prstGeom prst="diamond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aute 47">
            <a:extLst>
              <a:ext uri="{FF2B5EF4-FFF2-40B4-BE49-F238E27FC236}">
                <a16:creationId xmlns:a16="http://schemas.microsoft.com/office/drawing/2014/main" id="{1C75131D-09AB-C8F5-EDB1-87AB0E6ECDC6}"/>
              </a:ext>
            </a:extLst>
          </p:cNvPr>
          <p:cNvSpPr>
            <a:spLocks noChangeAspect="1"/>
          </p:cNvSpPr>
          <p:nvPr/>
        </p:nvSpPr>
        <p:spPr bwMode="gray">
          <a:xfrm>
            <a:off x="5406834" y="2676407"/>
            <a:ext cx="153034" cy="153034"/>
          </a:xfrm>
          <a:prstGeom prst="diamond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" name="Raute 22">
            <a:extLst>
              <a:ext uri="{FF2B5EF4-FFF2-40B4-BE49-F238E27FC236}">
                <a16:creationId xmlns:a16="http://schemas.microsoft.com/office/drawing/2014/main" id="{70527B45-839D-2E9A-036D-BC103F895E02}"/>
              </a:ext>
            </a:extLst>
          </p:cNvPr>
          <p:cNvSpPr>
            <a:spLocks noChangeAspect="1"/>
          </p:cNvSpPr>
          <p:nvPr/>
        </p:nvSpPr>
        <p:spPr bwMode="gray">
          <a:xfrm>
            <a:off x="2315357" y="6120766"/>
            <a:ext cx="153034" cy="153034"/>
          </a:xfrm>
          <a:prstGeom prst="diamond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0" rIns="0" bIns="0" rtlCol="0" anchor="ctr"/>
          <a:lstStyle/>
          <a:p>
            <a:r>
              <a:rPr lang="en-US" sz="1100" dirty="0">
                <a:solidFill>
                  <a:schemeClr val="tx1"/>
                </a:solidFill>
              </a:rPr>
              <a:t>Legend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168BDD20-CFFC-AB6F-974E-372983A754BE}"/>
              </a:ext>
            </a:extLst>
          </p:cNvPr>
          <p:cNvSpPr>
            <a:spLocks noChangeAspect="1"/>
          </p:cNvSpPr>
          <p:nvPr/>
        </p:nvSpPr>
        <p:spPr bwMode="gray">
          <a:xfrm>
            <a:off x="3287713" y="6120766"/>
            <a:ext cx="153034" cy="153034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0" rIns="0" bIns="0" rtlCol="0" anchor="ctr"/>
          <a:lstStyle/>
          <a:p>
            <a:r>
              <a:rPr lang="en-US" sz="1100" dirty="0">
                <a:solidFill>
                  <a:schemeClr val="tx1"/>
                </a:solidFill>
              </a:rPr>
              <a:t>Legend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3E2A44FE-F02C-7E50-0DA5-A66419DB9B31}"/>
              </a:ext>
            </a:extLst>
          </p:cNvPr>
          <p:cNvSpPr>
            <a:spLocks noChangeAspect="1"/>
          </p:cNvSpPr>
          <p:nvPr/>
        </p:nvSpPr>
        <p:spPr bwMode="gray">
          <a:xfrm>
            <a:off x="4260069" y="6120766"/>
            <a:ext cx="153034" cy="15303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0" rIns="0" bIns="0" rtlCol="0" anchor="ctr"/>
          <a:lstStyle/>
          <a:p>
            <a:r>
              <a:rPr lang="en-US" sz="1100" dirty="0">
                <a:solidFill>
                  <a:schemeClr val="tx1"/>
                </a:solidFill>
              </a:rPr>
              <a:t>Legend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A2B790FF-3812-C548-382D-9E1C5D24F729}"/>
              </a:ext>
            </a:extLst>
          </p:cNvPr>
          <p:cNvSpPr>
            <a:spLocks noChangeAspect="1"/>
          </p:cNvSpPr>
          <p:nvPr/>
        </p:nvSpPr>
        <p:spPr bwMode="gray">
          <a:xfrm>
            <a:off x="6990716" y="4132946"/>
            <a:ext cx="153034" cy="153034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6154892-713F-0595-5214-74FFA766F33E}"/>
              </a:ext>
            </a:extLst>
          </p:cNvPr>
          <p:cNvSpPr>
            <a:spLocks noChangeAspect="1"/>
          </p:cNvSpPr>
          <p:nvPr/>
        </p:nvSpPr>
        <p:spPr bwMode="gray">
          <a:xfrm>
            <a:off x="10952031" y="5620735"/>
            <a:ext cx="153034" cy="15303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92996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9">
            <a:extLst>
              <a:ext uri="{FF2B5EF4-FFF2-40B4-BE49-F238E27FC236}">
                <a16:creationId xmlns:a16="http://schemas.microsoft.com/office/drawing/2014/main" id="{466C9773-C6FD-06AB-3C13-0E326C97C0CA}"/>
              </a:ext>
            </a:extLst>
          </p:cNvPr>
          <p:cNvSpPr txBox="1">
            <a:spLocks/>
          </p:cNvSpPr>
          <p:nvPr/>
        </p:nvSpPr>
        <p:spPr bwMode="gray">
          <a:xfrm>
            <a:off x="695399" y="2819611"/>
            <a:ext cx="2374875" cy="584201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Name</a:t>
            </a:r>
          </a:p>
          <a:p>
            <a:pPr lvl="2"/>
            <a:r>
              <a:rPr lang="en-US" dirty="0"/>
              <a:t>Position, title or function</a:t>
            </a:r>
          </a:p>
        </p:txBody>
      </p:sp>
      <p:sp>
        <p:nvSpPr>
          <p:cNvPr id="9" name="Textplatzhalter 29">
            <a:extLst>
              <a:ext uri="{FF2B5EF4-FFF2-40B4-BE49-F238E27FC236}">
                <a16:creationId xmlns:a16="http://schemas.microsoft.com/office/drawing/2014/main" id="{D43364EA-16F5-AEA7-39D7-7A22AB7CD8F1}"/>
              </a:ext>
            </a:extLst>
          </p:cNvPr>
          <p:cNvSpPr txBox="1">
            <a:spLocks/>
          </p:cNvSpPr>
          <p:nvPr/>
        </p:nvSpPr>
        <p:spPr bwMode="gray">
          <a:xfrm>
            <a:off x="371475" y="1592263"/>
            <a:ext cx="2700338" cy="684606"/>
          </a:xfrm>
          <a:prstGeom prst="rect">
            <a:avLst/>
          </a:prstGeom>
          <a:solidFill>
            <a:schemeClr val="accent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Name</a:t>
            </a:r>
          </a:p>
          <a:p>
            <a:pPr lvl="2"/>
            <a:r>
              <a:rPr lang="en-US" dirty="0"/>
              <a:t>Position, title or function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47DEB4A-2236-DB37-08FC-B52D17A1C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45CFB75-9207-8C01-B1D6-8352737449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0CBCAD28-A10B-6CEB-3815-AE58EB9CA7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36</a:t>
            </a:fld>
            <a:endParaRPr lang="en-US" noProof="1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B8828B4-DEA5-A323-9894-9E410BBAF96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3BE3759-41D5-4B74-9F40-C84D9954186C}" type="datetime3">
              <a:rPr lang="de-DE" noProof="1" smtClean="0"/>
              <a:t>06/05/25</a:t>
            </a:fld>
            <a:endParaRPr lang="en-US" noProof="1"/>
          </a:p>
        </p:txBody>
      </p:sp>
      <p:cxnSp>
        <p:nvCxnSpPr>
          <p:cNvPr id="83" name="Verbinder: gewinkelt 82">
            <a:extLst>
              <a:ext uri="{FF2B5EF4-FFF2-40B4-BE49-F238E27FC236}">
                <a16:creationId xmlns:a16="http://schemas.microsoft.com/office/drawing/2014/main" id="{E28A3995-FF27-A65E-73AF-F6CFD082EB84}"/>
              </a:ext>
            </a:extLst>
          </p:cNvPr>
          <p:cNvCxnSpPr>
            <a:cxnSpLocks/>
            <a:endCxn id="10" idx="1"/>
          </p:cNvCxnSpPr>
          <p:nvPr/>
        </p:nvCxnSpPr>
        <p:spPr bwMode="gray">
          <a:xfrm rot="16200000" flipH="1">
            <a:off x="196645" y="2612958"/>
            <a:ext cx="834840" cy="1626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Verbinder: gewinkelt 83">
            <a:extLst>
              <a:ext uri="{FF2B5EF4-FFF2-40B4-BE49-F238E27FC236}">
                <a16:creationId xmlns:a16="http://schemas.microsoft.com/office/drawing/2014/main" id="{60E693B6-5556-01D8-6BA9-0C6A1C638312}"/>
              </a:ext>
            </a:extLst>
          </p:cNvPr>
          <p:cNvCxnSpPr>
            <a:cxnSpLocks/>
            <a:endCxn id="11" idx="1"/>
          </p:cNvCxnSpPr>
          <p:nvPr/>
        </p:nvCxnSpPr>
        <p:spPr bwMode="gray">
          <a:xfrm rot="16200000" flipH="1">
            <a:off x="-162044" y="2971645"/>
            <a:ext cx="1552218" cy="1626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Verbinder: gewinkelt 86">
            <a:extLst>
              <a:ext uri="{FF2B5EF4-FFF2-40B4-BE49-F238E27FC236}">
                <a16:creationId xmlns:a16="http://schemas.microsoft.com/office/drawing/2014/main" id="{06793C98-859A-AA24-45EC-36940FAA7212}"/>
              </a:ext>
            </a:extLst>
          </p:cNvPr>
          <p:cNvCxnSpPr>
            <a:cxnSpLocks/>
            <a:endCxn id="12" idx="1"/>
          </p:cNvCxnSpPr>
          <p:nvPr/>
        </p:nvCxnSpPr>
        <p:spPr bwMode="gray">
          <a:xfrm rot="16200000" flipH="1">
            <a:off x="-520731" y="3330334"/>
            <a:ext cx="2269592" cy="1626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Verbinder: gewinkelt 88">
            <a:extLst>
              <a:ext uri="{FF2B5EF4-FFF2-40B4-BE49-F238E27FC236}">
                <a16:creationId xmlns:a16="http://schemas.microsoft.com/office/drawing/2014/main" id="{3DA73533-D02A-4F0A-CE10-C589AEFE2F2D}"/>
              </a:ext>
            </a:extLst>
          </p:cNvPr>
          <p:cNvCxnSpPr>
            <a:cxnSpLocks/>
            <a:endCxn id="13" idx="1"/>
          </p:cNvCxnSpPr>
          <p:nvPr/>
        </p:nvCxnSpPr>
        <p:spPr bwMode="gray">
          <a:xfrm rot="16200000" flipH="1">
            <a:off x="-879420" y="3689021"/>
            <a:ext cx="2986970" cy="1626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Verbinder: gewinkelt 91">
            <a:extLst>
              <a:ext uri="{FF2B5EF4-FFF2-40B4-BE49-F238E27FC236}">
                <a16:creationId xmlns:a16="http://schemas.microsoft.com/office/drawing/2014/main" id="{CC6C8443-96BB-4629-946C-9C07DD0026B1}"/>
              </a:ext>
            </a:extLst>
          </p:cNvPr>
          <p:cNvCxnSpPr>
            <a:cxnSpLocks/>
            <a:endCxn id="14" idx="1"/>
          </p:cNvCxnSpPr>
          <p:nvPr/>
        </p:nvCxnSpPr>
        <p:spPr bwMode="gray">
          <a:xfrm rot="16200000" flipH="1">
            <a:off x="-1238107" y="4047710"/>
            <a:ext cx="3704344" cy="1626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29">
            <a:extLst>
              <a:ext uri="{FF2B5EF4-FFF2-40B4-BE49-F238E27FC236}">
                <a16:creationId xmlns:a16="http://schemas.microsoft.com/office/drawing/2014/main" id="{A0B5A5DA-B021-4C03-BB3A-441DE67259E8}"/>
              </a:ext>
            </a:extLst>
          </p:cNvPr>
          <p:cNvSpPr txBox="1">
            <a:spLocks/>
          </p:cNvSpPr>
          <p:nvPr/>
        </p:nvSpPr>
        <p:spPr bwMode="gray">
          <a:xfrm>
            <a:off x="695399" y="3536987"/>
            <a:ext cx="2374875" cy="584201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Name</a:t>
            </a:r>
          </a:p>
          <a:p>
            <a:pPr lvl="2"/>
            <a:r>
              <a:rPr lang="en-US" dirty="0"/>
              <a:t>Position, title or function</a:t>
            </a:r>
          </a:p>
        </p:txBody>
      </p:sp>
      <p:sp>
        <p:nvSpPr>
          <p:cNvPr id="12" name="Textplatzhalter 29">
            <a:extLst>
              <a:ext uri="{FF2B5EF4-FFF2-40B4-BE49-F238E27FC236}">
                <a16:creationId xmlns:a16="http://schemas.microsoft.com/office/drawing/2014/main" id="{5B88B315-8AD4-D73B-F52A-E761E9EF5342}"/>
              </a:ext>
            </a:extLst>
          </p:cNvPr>
          <p:cNvSpPr txBox="1">
            <a:spLocks/>
          </p:cNvSpPr>
          <p:nvPr/>
        </p:nvSpPr>
        <p:spPr bwMode="gray">
          <a:xfrm>
            <a:off x="695399" y="4254363"/>
            <a:ext cx="2374875" cy="584201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Name</a:t>
            </a:r>
          </a:p>
          <a:p>
            <a:pPr lvl="2"/>
            <a:r>
              <a:rPr lang="en-US" dirty="0"/>
              <a:t>Position, title or function</a:t>
            </a:r>
          </a:p>
        </p:txBody>
      </p:sp>
      <p:sp>
        <p:nvSpPr>
          <p:cNvPr id="13" name="Textplatzhalter 29">
            <a:extLst>
              <a:ext uri="{FF2B5EF4-FFF2-40B4-BE49-F238E27FC236}">
                <a16:creationId xmlns:a16="http://schemas.microsoft.com/office/drawing/2014/main" id="{B548EC7F-48E9-C53D-E768-16311C1010EB}"/>
              </a:ext>
            </a:extLst>
          </p:cNvPr>
          <p:cNvSpPr txBox="1">
            <a:spLocks/>
          </p:cNvSpPr>
          <p:nvPr/>
        </p:nvSpPr>
        <p:spPr bwMode="gray">
          <a:xfrm>
            <a:off x="695399" y="4971739"/>
            <a:ext cx="2374875" cy="584201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Name</a:t>
            </a:r>
          </a:p>
          <a:p>
            <a:pPr lvl="2"/>
            <a:r>
              <a:rPr lang="en-US" dirty="0"/>
              <a:t>Position, title or function</a:t>
            </a:r>
          </a:p>
        </p:txBody>
      </p:sp>
      <p:sp>
        <p:nvSpPr>
          <p:cNvPr id="14" name="Textplatzhalter 29">
            <a:extLst>
              <a:ext uri="{FF2B5EF4-FFF2-40B4-BE49-F238E27FC236}">
                <a16:creationId xmlns:a16="http://schemas.microsoft.com/office/drawing/2014/main" id="{9BF79D40-1730-C81E-3472-1C3864A878C2}"/>
              </a:ext>
            </a:extLst>
          </p:cNvPr>
          <p:cNvSpPr txBox="1">
            <a:spLocks/>
          </p:cNvSpPr>
          <p:nvPr/>
        </p:nvSpPr>
        <p:spPr bwMode="gray">
          <a:xfrm>
            <a:off x="695399" y="5689115"/>
            <a:ext cx="2374875" cy="584201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Name</a:t>
            </a:r>
          </a:p>
          <a:p>
            <a:pPr lvl="2"/>
            <a:r>
              <a:rPr lang="en-US" dirty="0"/>
              <a:t>Position, title or function</a:t>
            </a:r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id="{0C59B586-CB73-F91B-574A-A991A20964A8}"/>
              </a:ext>
            </a:extLst>
          </p:cNvPr>
          <p:cNvSpPr txBox="1">
            <a:spLocks/>
          </p:cNvSpPr>
          <p:nvPr/>
        </p:nvSpPr>
        <p:spPr bwMode="gray">
          <a:xfrm>
            <a:off x="3614935" y="2819611"/>
            <a:ext cx="2374875" cy="584201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Name</a:t>
            </a:r>
          </a:p>
          <a:p>
            <a:pPr lvl="2"/>
            <a:r>
              <a:rPr lang="en-US" dirty="0"/>
              <a:t>Position, title or function</a:t>
            </a:r>
          </a:p>
        </p:txBody>
      </p:sp>
      <p:sp>
        <p:nvSpPr>
          <p:cNvPr id="21" name="Textplatzhalter 29">
            <a:extLst>
              <a:ext uri="{FF2B5EF4-FFF2-40B4-BE49-F238E27FC236}">
                <a16:creationId xmlns:a16="http://schemas.microsoft.com/office/drawing/2014/main" id="{6FAC480B-5E09-DECA-2AA1-6C35F6627E0F}"/>
              </a:ext>
            </a:extLst>
          </p:cNvPr>
          <p:cNvSpPr txBox="1">
            <a:spLocks/>
          </p:cNvSpPr>
          <p:nvPr/>
        </p:nvSpPr>
        <p:spPr bwMode="gray">
          <a:xfrm>
            <a:off x="3291011" y="1592263"/>
            <a:ext cx="2700338" cy="684606"/>
          </a:xfrm>
          <a:prstGeom prst="rect">
            <a:avLst/>
          </a:prstGeom>
          <a:solidFill>
            <a:schemeClr val="accent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Name</a:t>
            </a:r>
          </a:p>
          <a:p>
            <a:pPr lvl="2"/>
            <a:r>
              <a:rPr lang="en-US" dirty="0"/>
              <a:t>Position, title or function</a:t>
            </a:r>
          </a:p>
        </p:txBody>
      </p:sp>
      <p:cxnSp>
        <p:nvCxnSpPr>
          <p:cNvPr id="22" name="Verbinder: gewinkelt 21">
            <a:extLst>
              <a:ext uri="{FF2B5EF4-FFF2-40B4-BE49-F238E27FC236}">
                <a16:creationId xmlns:a16="http://schemas.microsoft.com/office/drawing/2014/main" id="{A473D959-EFA7-9760-EA22-8F1A20697596}"/>
              </a:ext>
            </a:extLst>
          </p:cNvPr>
          <p:cNvCxnSpPr>
            <a:cxnSpLocks/>
            <a:endCxn id="20" idx="1"/>
          </p:cNvCxnSpPr>
          <p:nvPr/>
        </p:nvCxnSpPr>
        <p:spPr bwMode="gray">
          <a:xfrm rot="16200000" flipH="1">
            <a:off x="3116181" y="2612958"/>
            <a:ext cx="834840" cy="1626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Verbinder: gewinkelt 22">
            <a:extLst>
              <a:ext uri="{FF2B5EF4-FFF2-40B4-BE49-F238E27FC236}">
                <a16:creationId xmlns:a16="http://schemas.microsoft.com/office/drawing/2014/main" id="{344F52E6-C8E3-3CF9-040A-1690840D6D8C}"/>
              </a:ext>
            </a:extLst>
          </p:cNvPr>
          <p:cNvCxnSpPr>
            <a:cxnSpLocks/>
            <a:endCxn id="27" idx="1"/>
          </p:cNvCxnSpPr>
          <p:nvPr/>
        </p:nvCxnSpPr>
        <p:spPr bwMode="gray">
          <a:xfrm rot="16200000" flipH="1">
            <a:off x="2757492" y="2971645"/>
            <a:ext cx="1552218" cy="1626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Verbinder: gewinkelt 23">
            <a:extLst>
              <a:ext uri="{FF2B5EF4-FFF2-40B4-BE49-F238E27FC236}">
                <a16:creationId xmlns:a16="http://schemas.microsoft.com/office/drawing/2014/main" id="{51815958-4E6A-69C5-00EE-B69C188ED30D}"/>
              </a:ext>
            </a:extLst>
          </p:cNvPr>
          <p:cNvCxnSpPr>
            <a:cxnSpLocks/>
            <a:endCxn id="28" idx="1"/>
          </p:cNvCxnSpPr>
          <p:nvPr/>
        </p:nvCxnSpPr>
        <p:spPr bwMode="gray">
          <a:xfrm rot="16200000" flipH="1">
            <a:off x="2398805" y="3330334"/>
            <a:ext cx="2269592" cy="1626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Verbinder: gewinkelt 24">
            <a:extLst>
              <a:ext uri="{FF2B5EF4-FFF2-40B4-BE49-F238E27FC236}">
                <a16:creationId xmlns:a16="http://schemas.microsoft.com/office/drawing/2014/main" id="{C43681CC-1222-24FD-DCF4-B4AA259AAB14}"/>
              </a:ext>
            </a:extLst>
          </p:cNvPr>
          <p:cNvCxnSpPr>
            <a:cxnSpLocks/>
            <a:endCxn id="29" idx="1"/>
          </p:cNvCxnSpPr>
          <p:nvPr/>
        </p:nvCxnSpPr>
        <p:spPr bwMode="gray">
          <a:xfrm rot="16200000" flipH="1">
            <a:off x="2040116" y="3689021"/>
            <a:ext cx="2986970" cy="1626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Verbinder: gewinkelt 25">
            <a:extLst>
              <a:ext uri="{FF2B5EF4-FFF2-40B4-BE49-F238E27FC236}">
                <a16:creationId xmlns:a16="http://schemas.microsoft.com/office/drawing/2014/main" id="{C04772D0-13A9-5C30-46DD-8A91E17732F1}"/>
              </a:ext>
            </a:extLst>
          </p:cNvPr>
          <p:cNvCxnSpPr>
            <a:cxnSpLocks/>
            <a:endCxn id="30" idx="1"/>
          </p:cNvCxnSpPr>
          <p:nvPr/>
        </p:nvCxnSpPr>
        <p:spPr bwMode="gray">
          <a:xfrm rot="16200000" flipH="1">
            <a:off x="1681429" y="4047710"/>
            <a:ext cx="3704344" cy="1626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platzhalter 29">
            <a:extLst>
              <a:ext uri="{FF2B5EF4-FFF2-40B4-BE49-F238E27FC236}">
                <a16:creationId xmlns:a16="http://schemas.microsoft.com/office/drawing/2014/main" id="{D594E321-1DB5-608A-C903-2B85DEE75A53}"/>
              </a:ext>
            </a:extLst>
          </p:cNvPr>
          <p:cNvSpPr txBox="1">
            <a:spLocks/>
          </p:cNvSpPr>
          <p:nvPr/>
        </p:nvSpPr>
        <p:spPr bwMode="gray">
          <a:xfrm>
            <a:off x="3614935" y="3536987"/>
            <a:ext cx="2374875" cy="584201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Name</a:t>
            </a:r>
          </a:p>
          <a:p>
            <a:pPr lvl="2"/>
            <a:r>
              <a:rPr lang="en-US" dirty="0"/>
              <a:t>Position, title or function</a:t>
            </a:r>
          </a:p>
        </p:txBody>
      </p:sp>
      <p:sp>
        <p:nvSpPr>
          <p:cNvPr id="28" name="Textplatzhalter 29">
            <a:extLst>
              <a:ext uri="{FF2B5EF4-FFF2-40B4-BE49-F238E27FC236}">
                <a16:creationId xmlns:a16="http://schemas.microsoft.com/office/drawing/2014/main" id="{920B9759-046F-D807-41B5-93843AD91C89}"/>
              </a:ext>
            </a:extLst>
          </p:cNvPr>
          <p:cNvSpPr txBox="1">
            <a:spLocks/>
          </p:cNvSpPr>
          <p:nvPr/>
        </p:nvSpPr>
        <p:spPr bwMode="gray">
          <a:xfrm>
            <a:off x="3614935" y="4254363"/>
            <a:ext cx="2374875" cy="584201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Name</a:t>
            </a:r>
          </a:p>
          <a:p>
            <a:pPr lvl="2"/>
            <a:r>
              <a:rPr lang="en-US" dirty="0"/>
              <a:t>Position, title or function</a:t>
            </a:r>
          </a:p>
        </p:txBody>
      </p:sp>
      <p:sp>
        <p:nvSpPr>
          <p:cNvPr id="29" name="Textplatzhalter 29">
            <a:extLst>
              <a:ext uri="{FF2B5EF4-FFF2-40B4-BE49-F238E27FC236}">
                <a16:creationId xmlns:a16="http://schemas.microsoft.com/office/drawing/2014/main" id="{103CFF37-1372-F601-EA02-847E2523C8D2}"/>
              </a:ext>
            </a:extLst>
          </p:cNvPr>
          <p:cNvSpPr txBox="1">
            <a:spLocks/>
          </p:cNvSpPr>
          <p:nvPr/>
        </p:nvSpPr>
        <p:spPr bwMode="gray">
          <a:xfrm>
            <a:off x="3614935" y="4971739"/>
            <a:ext cx="2374875" cy="584201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Name</a:t>
            </a:r>
          </a:p>
          <a:p>
            <a:pPr lvl="2"/>
            <a:r>
              <a:rPr lang="en-US" dirty="0"/>
              <a:t>Position, title or function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8AD185EF-407C-2EF9-3453-375D6B62B6FF}"/>
              </a:ext>
            </a:extLst>
          </p:cNvPr>
          <p:cNvSpPr txBox="1">
            <a:spLocks/>
          </p:cNvSpPr>
          <p:nvPr/>
        </p:nvSpPr>
        <p:spPr bwMode="gray">
          <a:xfrm>
            <a:off x="3614935" y="5689115"/>
            <a:ext cx="2374875" cy="584201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Name</a:t>
            </a:r>
          </a:p>
          <a:p>
            <a:pPr lvl="2"/>
            <a:r>
              <a:rPr lang="en-US" dirty="0"/>
              <a:t>Position, title or function</a:t>
            </a:r>
          </a:p>
        </p:txBody>
      </p:sp>
      <p:sp>
        <p:nvSpPr>
          <p:cNvPr id="31" name="Textplatzhalter 29">
            <a:extLst>
              <a:ext uri="{FF2B5EF4-FFF2-40B4-BE49-F238E27FC236}">
                <a16:creationId xmlns:a16="http://schemas.microsoft.com/office/drawing/2014/main" id="{B36F8645-5CB9-B4A8-277D-8CAD8642014C}"/>
              </a:ext>
            </a:extLst>
          </p:cNvPr>
          <p:cNvSpPr txBox="1">
            <a:spLocks/>
          </p:cNvSpPr>
          <p:nvPr/>
        </p:nvSpPr>
        <p:spPr bwMode="gray">
          <a:xfrm>
            <a:off x="6527936" y="2819611"/>
            <a:ext cx="2374875" cy="584201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Name</a:t>
            </a:r>
          </a:p>
          <a:p>
            <a:pPr lvl="2"/>
            <a:r>
              <a:rPr lang="en-US" dirty="0"/>
              <a:t>Position, title or function</a:t>
            </a:r>
          </a:p>
        </p:txBody>
      </p:sp>
      <p:sp>
        <p:nvSpPr>
          <p:cNvPr id="32" name="Textplatzhalter 29">
            <a:extLst>
              <a:ext uri="{FF2B5EF4-FFF2-40B4-BE49-F238E27FC236}">
                <a16:creationId xmlns:a16="http://schemas.microsoft.com/office/drawing/2014/main" id="{3F394D5A-7EA9-9F78-6674-F1D005BD88E5}"/>
              </a:ext>
            </a:extLst>
          </p:cNvPr>
          <p:cNvSpPr txBox="1">
            <a:spLocks/>
          </p:cNvSpPr>
          <p:nvPr/>
        </p:nvSpPr>
        <p:spPr bwMode="gray">
          <a:xfrm>
            <a:off x="6204012" y="1592263"/>
            <a:ext cx="2700338" cy="684606"/>
          </a:xfrm>
          <a:prstGeom prst="rect">
            <a:avLst/>
          </a:prstGeom>
          <a:solidFill>
            <a:schemeClr val="accent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Name</a:t>
            </a:r>
          </a:p>
          <a:p>
            <a:pPr lvl="2"/>
            <a:r>
              <a:rPr lang="en-US" dirty="0"/>
              <a:t>Position, title or function</a:t>
            </a:r>
          </a:p>
        </p:txBody>
      </p:sp>
      <p:cxnSp>
        <p:nvCxnSpPr>
          <p:cNvPr id="33" name="Verbinder: gewinkelt 32">
            <a:extLst>
              <a:ext uri="{FF2B5EF4-FFF2-40B4-BE49-F238E27FC236}">
                <a16:creationId xmlns:a16="http://schemas.microsoft.com/office/drawing/2014/main" id="{9159FD6F-AF5A-4A77-B51F-9AEA391681B8}"/>
              </a:ext>
            </a:extLst>
          </p:cNvPr>
          <p:cNvCxnSpPr>
            <a:cxnSpLocks/>
            <a:endCxn id="31" idx="1"/>
          </p:cNvCxnSpPr>
          <p:nvPr/>
        </p:nvCxnSpPr>
        <p:spPr bwMode="gray">
          <a:xfrm rot="16200000" flipH="1">
            <a:off x="6029182" y="2612958"/>
            <a:ext cx="834840" cy="1626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Verbinder: gewinkelt 33">
            <a:extLst>
              <a:ext uri="{FF2B5EF4-FFF2-40B4-BE49-F238E27FC236}">
                <a16:creationId xmlns:a16="http://schemas.microsoft.com/office/drawing/2014/main" id="{8B890A0F-A2A1-B446-3D60-66965604BE18}"/>
              </a:ext>
            </a:extLst>
          </p:cNvPr>
          <p:cNvCxnSpPr>
            <a:cxnSpLocks/>
            <a:endCxn id="38" idx="1"/>
          </p:cNvCxnSpPr>
          <p:nvPr/>
        </p:nvCxnSpPr>
        <p:spPr bwMode="gray">
          <a:xfrm rot="16200000" flipH="1">
            <a:off x="5670493" y="2971645"/>
            <a:ext cx="1552218" cy="1626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Verbinder: gewinkelt 34">
            <a:extLst>
              <a:ext uri="{FF2B5EF4-FFF2-40B4-BE49-F238E27FC236}">
                <a16:creationId xmlns:a16="http://schemas.microsoft.com/office/drawing/2014/main" id="{AAB59C83-78DB-71A4-4F1F-F87D7B713DD7}"/>
              </a:ext>
            </a:extLst>
          </p:cNvPr>
          <p:cNvCxnSpPr>
            <a:cxnSpLocks/>
            <a:endCxn id="39" idx="1"/>
          </p:cNvCxnSpPr>
          <p:nvPr/>
        </p:nvCxnSpPr>
        <p:spPr bwMode="gray">
          <a:xfrm rot="16200000" flipH="1">
            <a:off x="5311806" y="3330334"/>
            <a:ext cx="2269592" cy="1626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Verbinder: gewinkelt 35">
            <a:extLst>
              <a:ext uri="{FF2B5EF4-FFF2-40B4-BE49-F238E27FC236}">
                <a16:creationId xmlns:a16="http://schemas.microsoft.com/office/drawing/2014/main" id="{981E98EA-BEBB-B2B0-D4C9-2C42976E1A4A}"/>
              </a:ext>
            </a:extLst>
          </p:cNvPr>
          <p:cNvCxnSpPr>
            <a:cxnSpLocks/>
            <a:endCxn id="40" idx="1"/>
          </p:cNvCxnSpPr>
          <p:nvPr/>
        </p:nvCxnSpPr>
        <p:spPr bwMode="gray">
          <a:xfrm rot="16200000" flipH="1">
            <a:off x="4953117" y="3689021"/>
            <a:ext cx="2986970" cy="1626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Verbinder: gewinkelt 36">
            <a:extLst>
              <a:ext uri="{FF2B5EF4-FFF2-40B4-BE49-F238E27FC236}">
                <a16:creationId xmlns:a16="http://schemas.microsoft.com/office/drawing/2014/main" id="{4766328B-4BE9-8251-6394-903224C36C67}"/>
              </a:ext>
            </a:extLst>
          </p:cNvPr>
          <p:cNvCxnSpPr>
            <a:cxnSpLocks/>
            <a:endCxn id="41" idx="1"/>
          </p:cNvCxnSpPr>
          <p:nvPr/>
        </p:nvCxnSpPr>
        <p:spPr bwMode="gray">
          <a:xfrm rot="16200000" flipH="1">
            <a:off x="4594430" y="4047710"/>
            <a:ext cx="3704344" cy="1626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platzhalter 29">
            <a:extLst>
              <a:ext uri="{FF2B5EF4-FFF2-40B4-BE49-F238E27FC236}">
                <a16:creationId xmlns:a16="http://schemas.microsoft.com/office/drawing/2014/main" id="{4C11B6E4-DD31-6119-195F-5FD9E42DDBD3}"/>
              </a:ext>
            </a:extLst>
          </p:cNvPr>
          <p:cNvSpPr txBox="1">
            <a:spLocks/>
          </p:cNvSpPr>
          <p:nvPr/>
        </p:nvSpPr>
        <p:spPr bwMode="gray">
          <a:xfrm>
            <a:off x="6527936" y="3536987"/>
            <a:ext cx="2374875" cy="584201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Name</a:t>
            </a:r>
          </a:p>
          <a:p>
            <a:pPr lvl="2"/>
            <a:r>
              <a:rPr lang="en-US" dirty="0"/>
              <a:t>Position, title or function</a:t>
            </a:r>
          </a:p>
        </p:txBody>
      </p:sp>
      <p:sp>
        <p:nvSpPr>
          <p:cNvPr id="39" name="Textplatzhalter 29">
            <a:extLst>
              <a:ext uri="{FF2B5EF4-FFF2-40B4-BE49-F238E27FC236}">
                <a16:creationId xmlns:a16="http://schemas.microsoft.com/office/drawing/2014/main" id="{FE5B8931-C31F-407D-2C72-C7590C099558}"/>
              </a:ext>
            </a:extLst>
          </p:cNvPr>
          <p:cNvSpPr txBox="1">
            <a:spLocks/>
          </p:cNvSpPr>
          <p:nvPr/>
        </p:nvSpPr>
        <p:spPr bwMode="gray">
          <a:xfrm>
            <a:off x="6527936" y="4254363"/>
            <a:ext cx="2374875" cy="584201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Name</a:t>
            </a:r>
          </a:p>
          <a:p>
            <a:pPr lvl="2"/>
            <a:r>
              <a:rPr lang="en-US" dirty="0"/>
              <a:t>Position, title or function</a:t>
            </a:r>
          </a:p>
        </p:txBody>
      </p:sp>
      <p:sp>
        <p:nvSpPr>
          <p:cNvPr id="40" name="Textplatzhalter 29">
            <a:extLst>
              <a:ext uri="{FF2B5EF4-FFF2-40B4-BE49-F238E27FC236}">
                <a16:creationId xmlns:a16="http://schemas.microsoft.com/office/drawing/2014/main" id="{B30DCDC5-D2A7-7C6B-B413-5C5AC3B0852D}"/>
              </a:ext>
            </a:extLst>
          </p:cNvPr>
          <p:cNvSpPr txBox="1">
            <a:spLocks/>
          </p:cNvSpPr>
          <p:nvPr/>
        </p:nvSpPr>
        <p:spPr bwMode="gray">
          <a:xfrm>
            <a:off x="6527936" y="4971739"/>
            <a:ext cx="2374875" cy="584201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Name</a:t>
            </a:r>
          </a:p>
          <a:p>
            <a:pPr lvl="2"/>
            <a:r>
              <a:rPr lang="en-US" dirty="0"/>
              <a:t>Position, title or function</a:t>
            </a:r>
          </a:p>
        </p:txBody>
      </p:sp>
      <p:sp>
        <p:nvSpPr>
          <p:cNvPr id="41" name="Textplatzhalter 29">
            <a:extLst>
              <a:ext uri="{FF2B5EF4-FFF2-40B4-BE49-F238E27FC236}">
                <a16:creationId xmlns:a16="http://schemas.microsoft.com/office/drawing/2014/main" id="{2C3C83E3-4AEB-EEFC-17EC-16BDF8849638}"/>
              </a:ext>
            </a:extLst>
          </p:cNvPr>
          <p:cNvSpPr txBox="1">
            <a:spLocks/>
          </p:cNvSpPr>
          <p:nvPr/>
        </p:nvSpPr>
        <p:spPr bwMode="gray">
          <a:xfrm>
            <a:off x="6527936" y="5689115"/>
            <a:ext cx="2374875" cy="584201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Name</a:t>
            </a:r>
          </a:p>
          <a:p>
            <a:pPr lvl="2"/>
            <a:r>
              <a:rPr lang="en-US" dirty="0"/>
              <a:t>Position, title or function</a:t>
            </a:r>
          </a:p>
        </p:txBody>
      </p:sp>
      <p:sp>
        <p:nvSpPr>
          <p:cNvPr id="53" name="Textplatzhalter 29">
            <a:extLst>
              <a:ext uri="{FF2B5EF4-FFF2-40B4-BE49-F238E27FC236}">
                <a16:creationId xmlns:a16="http://schemas.microsoft.com/office/drawing/2014/main" id="{E291D6C6-C0E5-8D6E-8327-447F39D040B5}"/>
              </a:ext>
            </a:extLst>
          </p:cNvPr>
          <p:cNvSpPr txBox="1">
            <a:spLocks/>
          </p:cNvSpPr>
          <p:nvPr/>
        </p:nvSpPr>
        <p:spPr bwMode="gray">
          <a:xfrm>
            <a:off x="9444112" y="2819611"/>
            <a:ext cx="2374875" cy="584201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Name</a:t>
            </a:r>
          </a:p>
          <a:p>
            <a:pPr lvl="2"/>
            <a:r>
              <a:rPr lang="en-US" dirty="0"/>
              <a:t>Position, title or function</a:t>
            </a:r>
          </a:p>
        </p:txBody>
      </p:sp>
      <p:sp>
        <p:nvSpPr>
          <p:cNvPr id="59" name="Textplatzhalter 29">
            <a:extLst>
              <a:ext uri="{FF2B5EF4-FFF2-40B4-BE49-F238E27FC236}">
                <a16:creationId xmlns:a16="http://schemas.microsoft.com/office/drawing/2014/main" id="{055AE03B-367E-2188-1D62-2A5CFD5045AD}"/>
              </a:ext>
            </a:extLst>
          </p:cNvPr>
          <p:cNvSpPr txBox="1">
            <a:spLocks/>
          </p:cNvSpPr>
          <p:nvPr/>
        </p:nvSpPr>
        <p:spPr bwMode="gray">
          <a:xfrm>
            <a:off x="9120188" y="1592263"/>
            <a:ext cx="2700338" cy="684606"/>
          </a:xfrm>
          <a:prstGeom prst="rect">
            <a:avLst/>
          </a:prstGeom>
          <a:solidFill>
            <a:schemeClr val="accent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Name</a:t>
            </a:r>
          </a:p>
          <a:p>
            <a:pPr lvl="2"/>
            <a:r>
              <a:rPr lang="en-US" dirty="0"/>
              <a:t>Position, title or function</a:t>
            </a:r>
          </a:p>
        </p:txBody>
      </p:sp>
      <p:cxnSp>
        <p:nvCxnSpPr>
          <p:cNvPr id="60" name="Verbinder: gewinkelt 59">
            <a:extLst>
              <a:ext uri="{FF2B5EF4-FFF2-40B4-BE49-F238E27FC236}">
                <a16:creationId xmlns:a16="http://schemas.microsoft.com/office/drawing/2014/main" id="{ECA62597-5AEE-58D6-485A-5FE844FD733D}"/>
              </a:ext>
            </a:extLst>
          </p:cNvPr>
          <p:cNvCxnSpPr>
            <a:cxnSpLocks/>
            <a:endCxn id="53" idx="1"/>
          </p:cNvCxnSpPr>
          <p:nvPr/>
        </p:nvCxnSpPr>
        <p:spPr bwMode="gray">
          <a:xfrm rot="16200000" flipH="1">
            <a:off x="8945358" y="2612958"/>
            <a:ext cx="834840" cy="1626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Verbinder: gewinkelt 60">
            <a:extLst>
              <a:ext uri="{FF2B5EF4-FFF2-40B4-BE49-F238E27FC236}">
                <a16:creationId xmlns:a16="http://schemas.microsoft.com/office/drawing/2014/main" id="{B1B1BAA6-D4C7-30A0-C290-2675CFC35A84}"/>
              </a:ext>
            </a:extLst>
          </p:cNvPr>
          <p:cNvCxnSpPr>
            <a:cxnSpLocks/>
            <a:endCxn id="67" idx="1"/>
          </p:cNvCxnSpPr>
          <p:nvPr/>
        </p:nvCxnSpPr>
        <p:spPr bwMode="gray">
          <a:xfrm rot="16200000" flipH="1">
            <a:off x="8586669" y="2971645"/>
            <a:ext cx="1552218" cy="1626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Verbinder: gewinkelt 62">
            <a:extLst>
              <a:ext uri="{FF2B5EF4-FFF2-40B4-BE49-F238E27FC236}">
                <a16:creationId xmlns:a16="http://schemas.microsoft.com/office/drawing/2014/main" id="{82EB1D34-7252-632B-0756-8B5B8E68335C}"/>
              </a:ext>
            </a:extLst>
          </p:cNvPr>
          <p:cNvCxnSpPr>
            <a:cxnSpLocks/>
            <a:endCxn id="68" idx="1"/>
          </p:cNvCxnSpPr>
          <p:nvPr/>
        </p:nvCxnSpPr>
        <p:spPr bwMode="gray">
          <a:xfrm rot="16200000" flipH="1">
            <a:off x="8227982" y="3330334"/>
            <a:ext cx="2269592" cy="1626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Verbinder: gewinkelt 63">
            <a:extLst>
              <a:ext uri="{FF2B5EF4-FFF2-40B4-BE49-F238E27FC236}">
                <a16:creationId xmlns:a16="http://schemas.microsoft.com/office/drawing/2014/main" id="{B0E9480B-D920-FDDC-CA17-80C3482A6710}"/>
              </a:ext>
            </a:extLst>
          </p:cNvPr>
          <p:cNvCxnSpPr>
            <a:cxnSpLocks/>
            <a:endCxn id="69" idx="1"/>
          </p:cNvCxnSpPr>
          <p:nvPr/>
        </p:nvCxnSpPr>
        <p:spPr bwMode="gray">
          <a:xfrm rot="16200000" flipH="1">
            <a:off x="7869293" y="3689021"/>
            <a:ext cx="2986970" cy="1626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Verbinder: gewinkelt 64">
            <a:extLst>
              <a:ext uri="{FF2B5EF4-FFF2-40B4-BE49-F238E27FC236}">
                <a16:creationId xmlns:a16="http://schemas.microsoft.com/office/drawing/2014/main" id="{885B4875-FA5E-0728-28A9-73387DE73876}"/>
              </a:ext>
            </a:extLst>
          </p:cNvPr>
          <p:cNvCxnSpPr>
            <a:cxnSpLocks/>
            <a:endCxn id="70" idx="1"/>
          </p:cNvCxnSpPr>
          <p:nvPr/>
        </p:nvCxnSpPr>
        <p:spPr bwMode="gray">
          <a:xfrm rot="16200000" flipH="1">
            <a:off x="7510606" y="4047710"/>
            <a:ext cx="3704344" cy="1626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platzhalter 29">
            <a:extLst>
              <a:ext uri="{FF2B5EF4-FFF2-40B4-BE49-F238E27FC236}">
                <a16:creationId xmlns:a16="http://schemas.microsoft.com/office/drawing/2014/main" id="{5B963367-E049-C887-558B-4661076B6FB4}"/>
              </a:ext>
            </a:extLst>
          </p:cNvPr>
          <p:cNvSpPr txBox="1">
            <a:spLocks/>
          </p:cNvSpPr>
          <p:nvPr/>
        </p:nvSpPr>
        <p:spPr bwMode="gray">
          <a:xfrm>
            <a:off x="9444112" y="3536987"/>
            <a:ext cx="2374875" cy="584201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Name</a:t>
            </a:r>
          </a:p>
          <a:p>
            <a:pPr lvl="2"/>
            <a:r>
              <a:rPr lang="en-US" dirty="0"/>
              <a:t>Position, title or function</a:t>
            </a:r>
          </a:p>
        </p:txBody>
      </p:sp>
      <p:sp>
        <p:nvSpPr>
          <p:cNvPr id="68" name="Textplatzhalter 29">
            <a:extLst>
              <a:ext uri="{FF2B5EF4-FFF2-40B4-BE49-F238E27FC236}">
                <a16:creationId xmlns:a16="http://schemas.microsoft.com/office/drawing/2014/main" id="{23C2B947-EA71-27DE-26B7-2E78738CFA68}"/>
              </a:ext>
            </a:extLst>
          </p:cNvPr>
          <p:cNvSpPr txBox="1">
            <a:spLocks/>
          </p:cNvSpPr>
          <p:nvPr/>
        </p:nvSpPr>
        <p:spPr bwMode="gray">
          <a:xfrm>
            <a:off x="9444112" y="4254363"/>
            <a:ext cx="2374875" cy="584201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Name</a:t>
            </a:r>
          </a:p>
          <a:p>
            <a:pPr lvl="2"/>
            <a:r>
              <a:rPr lang="en-US" dirty="0"/>
              <a:t>Position, title or function</a:t>
            </a:r>
          </a:p>
        </p:txBody>
      </p:sp>
      <p:sp>
        <p:nvSpPr>
          <p:cNvPr id="69" name="Textplatzhalter 29">
            <a:extLst>
              <a:ext uri="{FF2B5EF4-FFF2-40B4-BE49-F238E27FC236}">
                <a16:creationId xmlns:a16="http://schemas.microsoft.com/office/drawing/2014/main" id="{207CD571-404D-A3E6-C810-E5BCC098A31F}"/>
              </a:ext>
            </a:extLst>
          </p:cNvPr>
          <p:cNvSpPr txBox="1">
            <a:spLocks/>
          </p:cNvSpPr>
          <p:nvPr/>
        </p:nvSpPr>
        <p:spPr bwMode="gray">
          <a:xfrm>
            <a:off x="9444112" y="4971739"/>
            <a:ext cx="2374875" cy="584201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Name</a:t>
            </a:r>
          </a:p>
          <a:p>
            <a:pPr lvl="2"/>
            <a:r>
              <a:rPr lang="en-US" dirty="0"/>
              <a:t>Position, title or function</a:t>
            </a:r>
          </a:p>
        </p:txBody>
      </p:sp>
      <p:sp>
        <p:nvSpPr>
          <p:cNvPr id="70" name="Textplatzhalter 29">
            <a:extLst>
              <a:ext uri="{FF2B5EF4-FFF2-40B4-BE49-F238E27FC236}">
                <a16:creationId xmlns:a16="http://schemas.microsoft.com/office/drawing/2014/main" id="{8444B868-3AEC-571C-C820-B0D6ADB4DD52}"/>
              </a:ext>
            </a:extLst>
          </p:cNvPr>
          <p:cNvSpPr txBox="1">
            <a:spLocks/>
          </p:cNvSpPr>
          <p:nvPr/>
        </p:nvSpPr>
        <p:spPr bwMode="gray">
          <a:xfrm>
            <a:off x="9444112" y="5689115"/>
            <a:ext cx="2374875" cy="584201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Name</a:t>
            </a:r>
          </a:p>
          <a:p>
            <a:pPr lvl="2"/>
            <a:r>
              <a:rPr lang="en-US" dirty="0"/>
              <a:t>Position, title or function</a:t>
            </a:r>
          </a:p>
        </p:txBody>
      </p:sp>
    </p:spTree>
    <p:extLst>
      <p:ext uri="{BB962C8B-B14F-4D97-AF65-F5344CB8AC3E}">
        <p14:creationId xmlns:p14="http://schemas.microsoft.com/office/powerpoint/2010/main" val="2644803309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C42C4-8E9F-708C-AE16-EC312699D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5" name="Verbinder: gewinkelt 244">
            <a:extLst>
              <a:ext uri="{FF2B5EF4-FFF2-40B4-BE49-F238E27FC236}">
                <a16:creationId xmlns:a16="http://schemas.microsoft.com/office/drawing/2014/main" id="{2585C4E0-E4C9-DD28-16A1-FD6CBF86C89D}"/>
              </a:ext>
            </a:extLst>
          </p:cNvPr>
          <p:cNvCxnSpPr>
            <a:cxnSpLocks/>
          </p:cNvCxnSpPr>
          <p:nvPr/>
        </p:nvCxnSpPr>
        <p:spPr bwMode="gray">
          <a:xfrm rot="10800000" flipV="1">
            <a:off x="1162013" y="1880117"/>
            <a:ext cx="8316573" cy="107827"/>
          </a:xfrm>
          <a:prstGeom prst="bentConnector3">
            <a:avLst>
              <a:gd name="adj1" fmla="val 99992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Verbinder: gewinkelt 245">
            <a:extLst>
              <a:ext uri="{FF2B5EF4-FFF2-40B4-BE49-F238E27FC236}">
                <a16:creationId xmlns:a16="http://schemas.microsoft.com/office/drawing/2014/main" id="{227D7A4B-D97B-ECDC-AEFD-9B0AFFF1E732}"/>
              </a:ext>
            </a:extLst>
          </p:cNvPr>
          <p:cNvCxnSpPr>
            <a:cxnSpLocks/>
          </p:cNvCxnSpPr>
          <p:nvPr/>
        </p:nvCxnSpPr>
        <p:spPr bwMode="gray">
          <a:xfrm rot="10800000" flipV="1">
            <a:off x="2825327" y="1880113"/>
            <a:ext cx="6653260" cy="107833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Verbinder: gewinkelt 247">
            <a:extLst>
              <a:ext uri="{FF2B5EF4-FFF2-40B4-BE49-F238E27FC236}">
                <a16:creationId xmlns:a16="http://schemas.microsoft.com/office/drawing/2014/main" id="{CAF623FB-B9EF-DE2B-8EC6-A1C64D1EC3EF}"/>
              </a:ext>
            </a:extLst>
          </p:cNvPr>
          <p:cNvCxnSpPr>
            <a:cxnSpLocks/>
          </p:cNvCxnSpPr>
          <p:nvPr/>
        </p:nvCxnSpPr>
        <p:spPr bwMode="gray">
          <a:xfrm rot="10800000" flipV="1">
            <a:off x="4488643" y="1880109"/>
            <a:ext cx="4989947" cy="107837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Verbinder: gewinkelt 249">
            <a:extLst>
              <a:ext uri="{FF2B5EF4-FFF2-40B4-BE49-F238E27FC236}">
                <a16:creationId xmlns:a16="http://schemas.microsoft.com/office/drawing/2014/main" id="{B09735CC-4FF8-EC76-DC61-D0230AA36535}"/>
              </a:ext>
            </a:extLst>
          </p:cNvPr>
          <p:cNvCxnSpPr>
            <a:cxnSpLocks/>
          </p:cNvCxnSpPr>
          <p:nvPr/>
        </p:nvCxnSpPr>
        <p:spPr bwMode="gray">
          <a:xfrm rot="10800000" flipV="1">
            <a:off x="6151957" y="1880105"/>
            <a:ext cx="3326634" cy="107841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Verbinder: gewinkelt 251">
            <a:extLst>
              <a:ext uri="{FF2B5EF4-FFF2-40B4-BE49-F238E27FC236}">
                <a16:creationId xmlns:a16="http://schemas.microsoft.com/office/drawing/2014/main" id="{4FE4CE96-0904-7BAA-B97C-3532B92BC0D9}"/>
              </a:ext>
            </a:extLst>
          </p:cNvPr>
          <p:cNvCxnSpPr>
            <a:cxnSpLocks/>
          </p:cNvCxnSpPr>
          <p:nvPr/>
        </p:nvCxnSpPr>
        <p:spPr bwMode="gray">
          <a:xfrm rot="10800000" flipV="1">
            <a:off x="7815273" y="1880101"/>
            <a:ext cx="1663321" cy="107845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Verbinder: gewinkelt 253">
            <a:extLst>
              <a:ext uri="{FF2B5EF4-FFF2-40B4-BE49-F238E27FC236}">
                <a16:creationId xmlns:a16="http://schemas.microsoft.com/office/drawing/2014/main" id="{D02A09BE-A949-113C-BDA2-C907CA2C4FB9}"/>
              </a:ext>
            </a:extLst>
          </p:cNvPr>
          <p:cNvCxnSpPr>
            <a:cxnSpLocks/>
            <a:endCxn id="43" idx="0"/>
          </p:cNvCxnSpPr>
          <p:nvPr/>
        </p:nvCxnSpPr>
        <p:spPr bwMode="gray">
          <a:xfrm rot="5400000">
            <a:off x="9424667" y="1934018"/>
            <a:ext cx="107848" cy="11"/>
          </a:xfrm>
          <a:prstGeom prst="bentConnector3">
            <a:avLst>
              <a:gd name="adj1" fmla="val 5000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29">
            <a:extLst>
              <a:ext uri="{FF2B5EF4-FFF2-40B4-BE49-F238E27FC236}">
                <a16:creationId xmlns:a16="http://schemas.microsoft.com/office/drawing/2014/main" id="{73118B68-01C2-1850-0FD1-C660DE6BB788}"/>
              </a:ext>
            </a:extLst>
          </p:cNvPr>
          <p:cNvSpPr txBox="1">
            <a:spLocks/>
          </p:cNvSpPr>
          <p:nvPr/>
        </p:nvSpPr>
        <p:spPr bwMode="gray">
          <a:xfrm>
            <a:off x="371475" y="1226152"/>
            <a:ext cx="3671888" cy="540000"/>
          </a:xfrm>
          <a:prstGeom prst="rect">
            <a:avLst/>
          </a:prstGeom>
          <a:solidFill>
            <a:schemeClr val="accent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Name</a:t>
            </a:r>
          </a:p>
          <a:p>
            <a:pPr lvl="2"/>
            <a:r>
              <a:rPr lang="en-US" sz="1000" dirty="0"/>
              <a:t>Position, title or function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5BE0B61-F2DB-6C06-B8B1-8EB3DC662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CFCAEAB-37BD-3C32-3861-E57A047191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05AEA5E-9E17-BB79-F30E-0E5DA162A2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37</a:t>
            </a:fld>
            <a:endParaRPr lang="en-US" noProof="1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50A53B3-8715-34D8-06CE-BE0A6DDCD96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7DAB261-1C8E-4DE3-9CAF-FECE27333C90}" type="datetime3">
              <a:rPr lang="de-DE" noProof="1" smtClean="0"/>
              <a:t>06/05/25</a:t>
            </a:fld>
            <a:endParaRPr lang="en-US" noProof="1"/>
          </a:p>
        </p:txBody>
      </p:sp>
      <p:sp>
        <p:nvSpPr>
          <p:cNvPr id="2" name="Textplatzhalter 29">
            <a:extLst>
              <a:ext uri="{FF2B5EF4-FFF2-40B4-BE49-F238E27FC236}">
                <a16:creationId xmlns:a16="http://schemas.microsoft.com/office/drawing/2014/main" id="{0AA1F2B5-7EE3-ADFF-B6C3-40717F73DDF5}"/>
              </a:ext>
            </a:extLst>
          </p:cNvPr>
          <p:cNvSpPr txBox="1">
            <a:spLocks/>
          </p:cNvSpPr>
          <p:nvPr/>
        </p:nvSpPr>
        <p:spPr bwMode="gray">
          <a:xfrm>
            <a:off x="4316868" y="1226152"/>
            <a:ext cx="3670178" cy="540000"/>
          </a:xfrm>
          <a:prstGeom prst="rect">
            <a:avLst/>
          </a:prstGeom>
          <a:solidFill>
            <a:schemeClr val="accent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Name</a:t>
            </a:r>
          </a:p>
          <a:p>
            <a:pPr lvl="2"/>
            <a:r>
              <a:rPr lang="en-US" sz="1000" dirty="0"/>
              <a:t>Position, title or function</a:t>
            </a:r>
          </a:p>
        </p:txBody>
      </p:sp>
      <p:sp>
        <p:nvSpPr>
          <p:cNvPr id="16" name="Textplatzhalter 29">
            <a:extLst>
              <a:ext uri="{FF2B5EF4-FFF2-40B4-BE49-F238E27FC236}">
                <a16:creationId xmlns:a16="http://schemas.microsoft.com/office/drawing/2014/main" id="{106235B9-0B47-8B1E-E4EF-E3926FD3C28A}"/>
              </a:ext>
            </a:extLst>
          </p:cNvPr>
          <p:cNvSpPr txBox="1">
            <a:spLocks/>
          </p:cNvSpPr>
          <p:nvPr/>
        </p:nvSpPr>
        <p:spPr bwMode="gray">
          <a:xfrm>
            <a:off x="371475" y="1987947"/>
            <a:ext cx="1581074" cy="540000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/>
              <a:t>Name</a:t>
            </a:r>
          </a:p>
          <a:p>
            <a:pPr lvl="2"/>
            <a:r>
              <a:rPr lang="en-US" sz="700" dirty="0"/>
              <a:t>Position, title or function</a:t>
            </a:r>
          </a:p>
        </p:txBody>
      </p:sp>
      <p:sp>
        <p:nvSpPr>
          <p:cNvPr id="17" name="Textplatzhalter 29">
            <a:extLst>
              <a:ext uri="{FF2B5EF4-FFF2-40B4-BE49-F238E27FC236}">
                <a16:creationId xmlns:a16="http://schemas.microsoft.com/office/drawing/2014/main" id="{1C3A42F7-E366-A0AC-2493-86B25991C271}"/>
              </a:ext>
            </a:extLst>
          </p:cNvPr>
          <p:cNvSpPr txBox="1">
            <a:spLocks/>
          </p:cNvSpPr>
          <p:nvPr/>
        </p:nvSpPr>
        <p:spPr bwMode="gray">
          <a:xfrm>
            <a:off x="2034790" y="1987947"/>
            <a:ext cx="1581074" cy="540000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/>
              <a:t>Name</a:t>
            </a:r>
          </a:p>
          <a:p>
            <a:pPr lvl="2"/>
            <a:r>
              <a:rPr lang="en-US" sz="700" dirty="0"/>
              <a:t>Position, title or function</a:t>
            </a:r>
          </a:p>
        </p:txBody>
      </p:sp>
      <p:sp>
        <p:nvSpPr>
          <p:cNvPr id="18" name="Textplatzhalter 29">
            <a:extLst>
              <a:ext uri="{FF2B5EF4-FFF2-40B4-BE49-F238E27FC236}">
                <a16:creationId xmlns:a16="http://schemas.microsoft.com/office/drawing/2014/main" id="{9FF40E68-9581-83D1-B15B-5295ADF2DCDE}"/>
              </a:ext>
            </a:extLst>
          </p:cNvPr>
          <p:cNvSpPr txBox="1">
            <a:spLocks/>
          </p:cNvSpPr>
          <p:nvPr/>
        </p:nvSpPr>
        <p:spPr bwMode="gray">
          <a:xfrm>
            <a:off x="3698105" y="1987947"/>
            <a:ext cx="1581074" cy="540000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/>
              <a:t>Name</a:t>
            </a:r>
          </a:p>
          <a:p>
            <a:pPr lvl="2"/>
            <a:r>
              <a:rPr lang="en-US" sz="700" dirty="0"/>
              <a:t>Position, title or function</a:t>
            </a:r>
          </a:p>
        </p:txBody>
      </p:sp>
      <p:sp>
        <p:nvSpPr>
          <p:cNvPr id="19" name="Textplatzhalter 29">
            <a:extLst>
              <a:ext uri="{FF2B5EF4-FFF2-40B4-BE49-F238E27FC236}">
                <a16:creationId xmlns:a16="http://schemas.microsoft.com/office/drawing/2014/main" id="{D040FC73-6408-224E-A4CE-9B1D0B700400}"/>
              </a:ext>
            </a:extLst>
          </p:cNvPr>
          <p:cNvSpPr txBox="1">
            <a:spLocks/>
          </p:cNvSpPr>
          <p:nvPr/>
        </p:nvSpPr>
        <p:spPr bwMode="gray">
          <a:xfrm>
            <a:off x="5361420" y="1987947"/>
            <a:ext cx="1581074" cy="540000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/>
              <a:t>Name</a:t>
            </a:r>
          </a:p>
          <a:p>
            <a:pPr lvl="2"/>
            <a:r>
              <a:rPr lang="en-US" sz="700" dirty="0"/>
              <a:t>Position, title or function</a:t>
            </a:r>
          </a:p>
        </p:txBody>
      </p:sp>
      <p:sp>
        <p:nvSpPr>
          <p:cNvPr id="42" name="Textplatzhalter 29">
            <a:extLst>
              <a:ext uri="{FF2B5EF4-FFF2-40B4-BE49-F238E27FC236}">
                <a16:creationId xmlns:a16="http://schemas.microsoft.com/office/drawing/2014/main" id="{4A25AFD4-01F6-B217-7742-95CB9A192BE1}"/>
              </a:ext>
            </a:extLst>
          </p:cNvPr>
          <p:cNvSpPr txBox="1">
            <a:spLocks/>
          </p:cNvSpPr>
          <p:nvPr/>
        </p:nvSpPr>
        <p:spPr bwMode="gray">
          <a:xfrm>
            <a:off x="7024735" y="1987947"/>
            <a:ext cx="1581074" cy="540000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/>
              <a:t>Name</a:t>
            </a:r>
          </a:p>
          <a:p>
            <a:pPr lvl="2"/>
            <a:r>
              <a:rPr lang="en-US" sz="700" dirty="0"/>
              <a:t>Position, title or function</a:t>
            </a:r>
          </a:p>
        </p:txBody>
      </p:sp>
      <p:sp>
        <p:nvSpPr>
          <p:cNvPr id="43" name="Textplatzhalter 29">
            <a:extLst>
              <a:ext uri="{FF2B5EF4-FFF2-40B4-BE49-F238E27FC236}">
                <a16:creationId xmlns:a16="http://schemas.microsoft.com/office/drawing/2014/main" id="{4D18C334-4595-AF53-054B-A2B4E8DD7DAD}"/>
              </a:ext>
            </a:extLst>
          </p:cNvPr>
          <p:cNvSpPr txBox="1">
            <a:spLocks/>
          </p:cNvSpPr>
          <p:nvPr/>
        </p:nvSpPr>
        <p:spPr bwMode="gray">
          <a:xfrm>
            <a:off x="8688048" y="1987947"/>
            <a:ext cx="1581074" cy="540000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/>
              <a:t>Name</a:t>
            </a:r>
          </a:p>
          <a:p>
            <a:pPr lvl="2"/>
            <a:r>
              <a:rPr lang="en-US" sz="700" dirty="0"/>
              <a:t>Position, title or function</a:t>
            </a:r>
          </a:p>
        </p:txBody>
      </p:sp>
      <p:sp>
        <p:nvSpPr>
          <p:cNvPr id="96" name="Textplatzhalter 29">
            <a:extLst>
              <a:ext uri="{FF2B5EF4-FFF2-40B4-BE49-F238E27FC236}">
                <a16:creationId xmlns:a16="http://schemas.microsoft.com/office/drawing/2014/main" id="{E5D468A7-C3E7-2FA0-0917-92277627DC2F}"/>
              </a:ext>
            </a:extLst>
          </p:cNvPr>
          <p:cNvSpPr txBox="1">
            <a:spLocks/>
          </p:cNvSpPr>
          <p:nvPr/>
        </p:nvSpPr>
        <p:spPr bwMode="gray">
          <a:xfrm>
            <a:off x="584384" y="2671910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tx1"/>
                </a:solidFill>
              </a:rPr>
              <a:t>Name</a:t>
            </a:r>
          </a:p>
          <a:p>
            <a:pPr lvl="2"/>
            <a:r>
              <a:rPr lang="en-US" sz="700" dirty="0">
                <a:solidFill>
                  <a:schemeClr val="tx1"/>
                </a:solidFill>
              </a:rPr>
              <a:t>Position, title or function</a:t>
            </a:r>
          </a:p>
        </p:txBody>
      </p:sp>
      <p:sp>
        <p:nvSpPr>
          <p:cNvPr id="97" name="Textplatzhalter 29">
            <a:extLst>
              <a:ext uri="{FF2B5EF4-FFF2-40B4-BE49-F238E27FC236}">
                <a16:creationId xmlns:a16="http://schemas.microsoft.com/office/drawing/2014/main" id="{CB1EF752-0387-035F-07AD-93021414E9F2}"/>
              </a:ext>
            </a:extLst>
          </p:cNvPr>
          <p:cNvSpPr txBox="1">
            <a:spLocks/>
          </p:cNvSpPr>
          <p:nvPr/>
        </p:nvSpPr>
        <p:spPr bwMode="gray">
          <a:xfrm>
            <a:off x="2247699" y="2671910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tx1"/>
                </a:solidFill>
              </a:rPr>
              <a:t>Name</a:t>
            </a:r>
          </a:p>
          <a:p>
            <a:pPr lvl="2"/>
            <a:r>
              <a:rPr lang="en-US" sz="700" dirty="0">
                <a:solidFill>
                  <a:schemeClr val="tx1"/>
                </a:solidFill>
              </a:rPr>
              <a:t>Position, title or function</a:t>
            </a:r>
          </a:p>
        </p:txBody>
      </p:sp>
      <p:sp>
        <p:nvSpPr>
          <p:cNvPr id="98" name="Textplatzhalter 29">
            <a:extLst>
              <a:ext uri="{FF2B5EF4-FFF2-40B4-BE49-F238E27FC236}">
                <a16:creationId xmlns:a16="http://schemas.microsoft.com/office/drawing/2014/main" id="{4A3170B8-799B-BC58-92CF-E6FAAF8FDE90}"/>
              </a:ext>
            </a:extLst>
          </p:cNvPr>
          <p:cNvSpPr txBox="1">
            <a:spLocks/>
          </p:cNvSpPr>
          <p:nvPr/>
        </p:nvSpPr>
        <p:spPr bwMode="gray">
          <a:xfrm>
            <a:off x="3911014" y="2671910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tx1"/>
                </a:solidFill>
              </a:rPr>
              <a:t>Name</a:t>
            </a:r>
          </a:p>
          <a:p>
            <a:pPr lvl="2"/>
            <a:r>
              <a:rPr lang="en-US" sz="700" dirty="0">
                <a:solidFill>
                  <a:schemeClr val="tx1"/>
                </a:solidFill>
              </a:rPr>
              <a:t>Position, title or function</a:t>
            </a:r>
          </a:p>
        </p:txBody>
      </p:sp>
      <p:sp>
        <p:nvSpPr>
          <p:cNvPr id="99" name="Textplatzhalter 29">
            <a:extLst>
              <a:ext uri="{FF2B5EF4-FFF2-40B4-BE49-F238E27FC236}">
                <a16:creationId xmlns:a16="http://schemas.microsoft.com/office/drawing/2014/main" id="{408BF288-4B5D-36F0-F9F5-163692362DE6}"/>
              </a:ext>
            </a:extLst>
          </p:cNvPr>
          <p:cNvSpPr txBox="1">
            <a:spLocks/>
          </p:cNvSpPr>
          <p:nvPr/>
        </p:nvSpPr>
        <p:spPr bwMode="gray">
          <a:xfrm>
            <a:off x="5574329" y="2671910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tx1"/>
                </a:solidFill>
              </a:rPr>
              <a:t>Name</a:t>
            </a:r>
          </a:p>
          <a:p>
            <a:pPr lvl="2"/>
            <a:r>
              <a:rPr lang="en-US" sz="700" dirty="0">
                <a:solidFill>
                  <a:schemeClr val="tx1"/>
                </a:solidFill>
              </a:rPr>
              <a:t>Position, title or function</a:t>
            </a:r>
          </a:p>
        </p:txBody>
      </p:sp>
      <p:sp>
        <p:nvSpPr>
          <p:cNvPr id="100" name="Textplatzhalter 29">
            <a:extLst>
              <a:ext uri="{FF2B5EF4-FFF2-40B4-BE49-F238E27FC236}">
                <a16:creationId xmlns:a16="http://schemas.microsoft.com/office/drawing/2014/main" id="{81068F67-D617-B5C7-0B8B-B3C73F71DA1F}"/>
              </a:ext>
            </a:extLst>
          </p:cNvPr>
          <p:cNvSpPr txBox="1">
            <a:spLocks/>
          </p:cNvSpPr>
          <p:nvPr/>
        </p:nvSpPr>
        <p:spPr bwMode="gray">
          <a:xfrm>
            <a:off x="7237644" y="2671910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tx1"/>
                </a:solidFill>
              </a:rPr>
              <a:t>Name</a:t>
            </a:r>
          </a:p>
          <a:p>
            <a:pPr lvl="2"/>
            <a:r>
              <a:rPr lang="en-US" sz="700" dirty="0">
                <a:solidFill>
                  <a:schemeClr val="tx1"/>
                </a:solidFill>
              </a:rPr>
              <a:t>Position, title or function</a:t>
            </a:r>
          </a:p>
        </p:txBody>
      </p:sp>
      <p:sp>
        <p:nvSpPr>
          <p:cNvPr id="101" name="Textplatzhalter 29">
            <a:extLst>
              <a:ext uri="{FF2B5EF4-FFF2-40B4-BE49-F238E27FC236}">
                <a16:creationId xmlns:a16="http://schemas.microsoft.com/office/drawing/2014/main" id="{16E68FC9-F10E-BA45-8344-B4FA85284AE0}"/>
              </a:ext>
            </a:extLst>
          </p:cNvPr>
          <p:cNvSpPr txBox="1">
            <a:spLocks/>
          </p:cNvSpPr>
          <p:nvPr/>
        </p:nvSpPr>
        <p:spPr bwMode="gray">
          <a:xfrm>
            <a:off x="8900957" y="2671910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tx1"/>
                </a:solidFill>
              </a:rPr>
              <a:t>Name</a:t>
            </a:r>
          </a:p>
          <a:p>
            <a:pPr lvl="2"/>
            <a:r>
              <a:rPr lang="en-US" sz="700" dirty="0">
                <a:solidFill>
                  <a:schemeClr val="tx1"/>
                </a:solidFill>
              </a:rPr>
              <a:t>Position, title or function</a:t>
            </a:r>
          </a:p>
        </p:txBody>
      </p:sp>
      <p:sp>
        <p:nvSpPr>
          <p:cNvPr id="108" name="Textplatzhalter 29">
            <a:extLst>
              <a:ext uri="{FF2B5EF4-FFF2-40B4-BE49-F238E27FC236}">
                <a16:creationId xmlns:a16="http://schemas.microsoft.com/office/drawing/2014/main" id="{165602B8-0A7B-1884-790A-053EAEE99287}"/>
              </a:ext>
            </a:extLst>
          </p:cNvPr>
          <p:cNvSpPr txBox="1">
            <a:spLocks/>
          </p:cNvSpPr>
          <p:nvPr/>
        </p:nvSpPr>
        <p:spPr bwMode="gray">
          <a:xfrm>
            <a:off x="584384" y="3284288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tx1"/>
                </a:solidFill>
              </a:rPr>
              <a:t>Name</a:t>
            </a:r>
          </a:p>
          <a:p>
            <a:pPr lvl="2"/>
            <a:r>
              <a:rPr lang="en-US" sz="700" dirty="0">
                <a:solidFill>
                  <a:schemeClr val="tx1"/>
                </a:solidFill>
              </a:rPr>
              <a:t>Position, title or function</a:t>
            </a:r>
          </a:p>
        </p:txBody>
      </p:sp>
      <p:sp>
        <p:nvSpPr>
          <p:cNvPr id="110" name="Textplatzhalter 29">
            <a:extLst>
              <a:ext uri="{FF2B5EF4-FFF2-40B4-BE49-F238E27FC236}">
                <a16:creationId xmlns:a16="http://schemas.microsoft.com/office/drawing/2014/main" id="{46532FF4-265C-93DB-C74E-255759803861}"/>
              </a:ext>
            </a:extLst>
          </p:cNvPr>
          <p:cNvSpPr txBox="1">
            <a:spLocks/>
          </p:cNvSpPr>
          <p:nvPr/>
        </p:nvSpPr>
        <p:spPr bwMode="gray">
          <a:xfrm>
            <a:off x="3911014" y="3284288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tx1"/>
                </a:solidFill>
              </a:rPr>
              <a:t>Name</a:t>
            </a:r>
          </a:p>
          <a:p>
            <a:pPr lvl="2"/>
            <a:r>
              <a:rPr lang="en-US" sz="700" dirty="0">
                <a:solidFill>
                  <a:schemeClr val="tx1"/>
                </a:solidFill>
              </a:rPr>
              <a:t>Position, title or function</a:t>
            </a:r>
          </a:p>
        </p:txBody>
      </p:sp>
      <p:sp>
        <p:nvSpPr>
          <p:cNvPr id="111" name="Textplatzhalter 29">
            <a:extLst>
              <a:ext uri="{FF2B5EF4-FFF2-40B4-BE49-F238E27FC236}">
                <a16:creationId xmlns:a16="http://schemas.microsoft.com/office/drawing/2014/main" id="{B12DB7A2-6941-AEA0-199A-09C856EBDBCC}"/>
              </a:ext>
            </a:extLst>
          </p:cNvPr>
          <p:cNvSpPr txBox="1">
            <a:spLocks/>
          </p:cNvSpPr>
          <p:nvPr/>
        </p:nvSpPr>
        <p:spPr bwMode="gray">
          <a:xfrm>
            <a:off x="5574329" y="3284288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tx1"/>
                </a:solidFill>
              </a:rPr>
              <a:t>Name</a:t>
            </a:r>
          </a:p>
          <a:p>
            <a:pPr lvl="2"/>
            <a:r>
              <a:rPr lang="en-US" sz="700" dirty="0">
                <a:solidFill>
                  <a:schemeClr val="tx1"/>
                </a:solidFill>
              </a:rPr>
              <a:t>Position, title or function</a:t>
            </a:r>
          </a:p>
        </p:txBody>
      </p:sp>
      <p:sp>
        <p:nvSpPr>
          <p:cNvPr id="112" name="Textplatzhalter 29">
            <a:extLst>
              <a:ext uri="{FF2B5EF4-FFF2-40B4-BE49-F238E27FC236}">
                <a16:creationId xmlns:a16="http://schemas.microsoft.com/office/drawing/2014/main" id="{FE2B4DC1-6BDE-203A-EFD6-6ABF476F101E}"/>
              </a:ext>
            </a:extLst>
          </p:cNvPr>
          <p:cNvSpPr txBox="1">
            <a:spLocks/>
          </p:cNvSpPr>
          <p:nvPr/>
        </p:nvSpPr>
        <p:spPr bwMode="gray">
          <a:xfrm>
            <a:off x="7237644" y="3284288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tx1"/>
                </a:solidFill>
              </a:rPr>
              <a:t>Name</a:t>
            </a:r>
          </a:p>
          <a:p>
            <a:pPr lvl="2"/>
            <a:r>
              <a:rPr lang="en-US" sz="700" dirty="0">
                <a:solidFill>
                  <a:schemeClr val="tx1"/>
                </a:solidFill>
              </a:rPr>
              <a:t>Position, title or function</a:t>
            </a:r>
          </a:p>
        </p:txBody>
      </p:sp>
      <p:sp>
        <p:nvSpPr>
          <p:cNvPr id="113" name="Textplatzhalter 29">
            <a:extLst>
              <a:ext uri="{FF2B5EF4-FFF2-40B4-BE49-F238E27FC236}">
                <a16:creationId xmlns:a16="http://schemas.microsoft.com/office/drawing/2014/main" id="{51D2B134-860F-4538-F01E-43333F6B6DF6}"/>
              </a:ext>
            </a:extLst>
          </p:cNvPr>
          <p:cNvSpPr txBox="1">
            <a:spLocks/>
          </p:cNvSpPr>
          <p:nvPr/>
        </p:nvSpPr>
        <p:spPr bwMode="gray">
          <a:xfrm>
            <a:off x="8900957" y="3284288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tx1"/>
                </a:solidFill>
              </a:rPr>
              <a:t>Name</a:t>
            </a:r>
          </a:p>
          <a:p>
            <a:pPr lvl="2"/>
            <a:r>
              <a:rPr lang="en-US" sz="700" dirty="0">
                <a:solidFill>
                  <a:schemeClr val="tx1"/>
                </a:solidFill>
              </a:rPr>
              <a:t>Position, title or function</a:t>
            </a:r>
          </a:p>
        </p:txBody>
      </p:sp>
      <p:sp>
        <p:nvSpPr>
          <p:cNvPr id="114" name="Textplatzhalter 29">
            <a:extLst>
              <a:ext uri="{FF2B5EF4-FFF2-40B4-BE49-F238E27FC236}">
                <a16:creationId xmlns:a16="http://schemas.microsoft.com/office/drawing/2014/main" id="{C17566DE-1E0B-EBD2-AC81-2C6A2EE5E82F}"/>
              </a:ext>
            </a:extLst>
          </p:cNvPr>
          <p:cNvSpPr txBox="1">
            <a:spLocks/>
          </p:cNvSpPr>
          <p:nvPr/>
        </p:nvSpPr>
        <p:spPr bwMode="gray">
          <a:xfrm>
            <a:off x="584384" y="3896666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tx1"/>
                </a:solidFill>
              </a:rPr>
              <a:t>Name</a:t>
            </a:r>
          </a:p>
          <a:p>
            <a:pPr lvl="2"/>
            <a:r>
              <a:rPr lang="en-US" sz="700" dirty="0">
                <a:solidFill>
                  <a:schemeClr val="tx1"/>
                </a:solidFill>
              </a:rPr>
              <a:t>Position, title or function</a:t>
            </a:r>
          </a:p>
        </p:txBody>
      </p:sp>
      <p:sp>
        <p:nvSpPr>
          <p:cNvPr id="116" name="Textplatzhalter 29">
            <a:extLst>
              <a:ext uri="{FF2B5EF4-FFF2-40B4-BE49-F238E27FC236}">
                <a16:creationId xmlns:a16="http://schemas.microsoft.com/office/drawing/2014/main" id="{6A46DFBC-696C-9F54-CE14-0154B07408EC}"/>
              </a:ext>
            </a:extLst>
          </p:cNvPr>
          <p:cNvSpPr txBox="1">
            <a:spLocks/>
          </p:cNvSpPr>
          <p:nvPr/>
        </p:nvSpPr>
        <p:spPr bwMode="gray">
          <a:xfrm>
            <a:off x="3911014" y="3896666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tx1"/>
                </a:solidFill>
              </a:rPr>
              <a:t>Name</a:t>
            </a:r>
          </a:p>
          <a:p>
            <a:pPr lvl="2"/>
            <a:r>
              <a:rPr lang="en-US" sz="700" dirty="0">
                <a:solidFill>
                  <a:schemeClr val="tx1"/>
                </a:solidFill>
              </a:rPr>
              <a:t>Position, title or function</a:t>
            </a:r>
          </a:p>
        </p:txBody>
      </p:sp>
      <p:sp>
        <p:nvSpPr>
          <p:cNvPr id="119" name="Textplatzhalter 29">
            <a:extLst>
              <a:ext uri="{FF2B5EF4-FFF2-40B4-BE49-F238E27FC236}">
                <a16:creationId xmlns:a16="http://schemas.microsoft.com/office/drawing/2014/main" id="{07584656-67F2-011D-152F-D5AAE3F21E81}"/>
              </a:ext>
            </a:extLst>
          </p:cNvPr>
          <p:cNvSpPr txBox="1">
            <a:spLocks/>
          </p:cNvSpPr>
          <p:nvPr/>
        </p:nvSpPr>
        <p:spPr bwMode="gray">
          <a:xfrm>
            <a:off x="8900957" y="3896666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tx1"/>
                </a:solidFill>
              </a:rPr>
              <a:t>Name</a:t>
            </a:r>
          </a:p>
          <a:p>
            <a:pPr lvl="2"/>
            <a:r>
              <a:rPr lang="en-US" sz="700" dirty="0">
                <a:solidFill>
                  <a:schemeClr val="tx1"/>
                </a:solidFill>
              </a:rPr>
              <a:t>Position, title or function</a:t>
            </a:r>
          </a:p>
        </p:txBody>
      </p:sp>
      <p:sp>
        <p:nvSpPr>
          <p:cNvPr id="120" name="Textplatzhalter 29">
            <a:extLst>
              <a:ext uri="{FF2B5EF4-FFF2-40B4-BE49-F238E27FC236}">
                <a16:creationId xmlns:a16="http://schemas.microsoft.com/office/drawing/2014/main" id="{7D1502C7-37F1-D6C0-D5B2-67250BD32A32}"/>
              </a:ext>
            </a:extLst>
          </p:cNvPr>
          <p:cNvSpPr txBox="1">
            <a:spLocks/>
          </p:cNvSpPr>
          <p:nvPr/>
        </p:nvSpPr>
        <p:spPr bwMode="gray">
          <a:xfrm>
            <a:off x="584384" y="4509044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tx1"/>
                </a:solidFill>
              </a:rPr>
              <a:t>Name</a:t>
            </a:r>
          </a:p>
          <a:p>
            <a:pPr lvl="2"/>
            <a:r>
              <a:rPr lang="en-US" sz="700" dirty="0">
                <a:solidFill>
                  <a:schemeClr val="tx1"/>
                </a:solidFill>
              </a:rPr>
              <a:t>Position, title or function</a:t>
            </a:r>
          </a:p>
        </p:txBody>
      </p:sp>
      <p:sp>
        <p:nvSpPr>
          <p:cNvPr id="122" name="Textplatzhalter 29">
            <a:extLst>
              <a:ext uri="{FF2B5EF4-FFF2-40B4-BE49-F238E27FC236}">
                <a16:creationId xmlns:a16="http://schemas.microsoft.com/office/drawing/2014/main" id="{10C333C3-CE66-C5BA-33FD-63A23042B70F}"/>
              </a:ext>
            </a:extLst>
          </p:cNvPr>
          <p:cNvSpPr txBox="1">
            <a:spLocks/>
          </p:cNvSpPr>
          <p:nvPr/>
        </p:nvSpPr>
        <p:spPr bwMode="gray">
          <a:xfrm>
            <a:off x="3911014" y="4509044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tx1"/>
                </a:solidFill>
              </a:rPr>
              <a:t>Name</a:t>
            </a:r>
          </a:p>
          <a:p>
            <a:pPr lvl="2"/>
            <a:r>
              <a:rPr lang="en-US" sz="700" dirty="0">
                <a:solidFill>
                  <a:schemeClr val="tx1"/>
                </a:solidFill>
              </a:rPr>
              <a:t>Position, title or function</a:t>
            </a:r>
          </a:p>
        </p:txBody>
      </p:sp>
      <p:sp>
        <p:nvSpPr>
          <p:cNvPr id="125" name="Textplatzhalter 29">
            <a:extLst>
              <a:ext uri="{FF2B5EF4-FFF2-40B4-BE49-F238E27FC236}">
                <a16:creationId xmlns:a16="http://schemas.microsoft.com/office/drawing/2014/main" id="{C5BE3A6F-8E92-F540-FA78-19679D9418AF}"/>
              </a:ext>
            </a:extLst>
          </p:cNvPr>
          <p:cNvSpPr txBox="1">
            <a:spLocks/>
          </p:cNvSpPr>
          <p:nvPr/>
        </p:nvSpPr>
        <p:spPr bwMode="gray">
          <a:xfrm>
            <a:off x="8900957" y="4509044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tx1"/>
                </a:solidFill>
              </a:rPr>
              <a:t>Name</a:t>
            </a:r>
          </a:p>
          <a:p>
            <a:pPr lvl="2"/>
            <a:r>
              <a:rPr lang="en-US" sz="700" dirty="0">
                <a:solidFill>
                  <a:schemeClr val="tx1"/>
                </a:solidFill>
              </a:rPr>
              <a:t>Position, title or function</a:t>
            </a:r>
          </a:p>
        </p:txBody>
      </p:sp>
      <p:sp>
        <p:nvSpPr>
          <p:cNvPr id="126" name="Textplatzhalter 29">
            <a:extLst>
              <a:ext uri="{FF2B5EF4-FFF2-40B4-BE49-F238E27FC236}">
                <a16:creationId xmlns:a16="http://schemas.microsoft.com/office/drawing/2014/main" id="{D71C9FA8-7A0F-BD41-014D-D89CD98057C5}"/>
              </a:ext>
            </a:extLst>
          </p:cNvPr>
          <p:cNvSpPr txBox="1">
            <a:spLocks/>
          </p:cNvSpPr>
          <p:nvPr/>
        </p:nvSpPr>
        <p:spPr bwMode="gray">
          <a:xfrm>
            <a:off x="584384" y="5121422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tx1"/>
                </a:solidFill>
              </a:rPr>
              <a:t>Name</a:t>
            </a:r>
          </a:p>
          <a:p>
            <a:pPr lvl="2"/>
            <a:r>
              <a:rPr lang="en-US" sz="700" dirty="0">
                <a:solidFill>
                  <a:schemeClr val="tx1"/>
                </a:solidFill>
              </a:rPr>
              <a:t>Position, title or function</a:t>
            </a:r>
          </a:p>
        </p:txBody>
      </p:sp>
      <p:sp>
        <p:nvSpPr>
          <p:cNvPr id="131" name="Textplatzhalter 29">
            <a:extLst>
              <a:ext uri="{FF2B5EF4-FFF2-40B4-BE49-F238E27FC236}">
                <a16:creationId xmlns:a16="http://schemas.microsoft.com/office/drawing/2014/main" id="{C8D49E44-E9CB-80E5-E3CE-CC6D639E4282}"/>
              </a:ext>
            </a:extLst>
          </p:cNvPr>
          <p:cNvSpPr txBox="1">
            <a:spLocks/>
          </p:cNvSpPr>
          <p:nvPr/>
        </p:nvSpPr>
        <p:spPr bwMode="gray">
          <a:xfrm>
            <a:off x="8900957" y="5121422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tx1"/>
                </a:solidFill>
              </a:rPr>
              <a:t>Name</a:t>
            </a:r>
          </a:p>
          <a:p>
            <a:pPr lvl="2"/>
            <a:r>
              <a:rPr lang="en-US" sz="700" dirty="0">
                <a:solidFill>
                  <a:schemeClr val="tx1"/>
                </a:solidFill>
              </a:rPr>
              <a:t>Position, title or function</a:t>
            </a:r>
          </a:p>
        </p:txBody>
      </p:sp>
      <p:sp>
        <p:nvSpPr>
          <p:cNvPr id="132" name="Textplatzhalter 29">
            <a:extLst>
              <a:ext uri="{FF2B5EF4-FFF2-40B4-BE49-F238E27FC236}">
                <a16:creationId xmlns:a16="http://schemas.microsoft.com/office/drawing/2014/main" id="{01E886B3-1087-D412-5B96-64E51C76FDC1}"/>
              </a:ext>
            </a:extLst>
          </p:cNvPr>
          <p:cNvSpPr txBox="1">
            <a:spLocks/>
          </p:cNvSpPr>
          <p:nvPr/>
        </p:nvSpPr>
        <p:spPr bwMode="gray">
          <a:xfrm>
            <a:off x="8900957" y="5733800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tx1"/>
                </a:solidFill>
              </a:rPr>
              <a:t>Name</a:t>
            </a:r>
          </a:p>
          <a:p>
            <a:pPr lvl="2"/>
            <a:r>
              <a:rPr lang="en-US" sz="700" dirty="0">
                <a:solidFill>
                  <a:schemeClr val="tx1"/>
                </a:solidFill>
              </a:rPr>
              <a:t>Position, title or function</a:t>
            </a:r>
          </a:p>
        </p:txBody>
      </p:sp>
      <p:sp>
        <p:nvSpPr>
          <p:cNvPr id="133" name="Textplatzhalter 29">
            <a:extLst>
              <a:ext uri="{FF2B5EF4-FFF2-40B4-BE49-F238E27FC236}">
                <a16:creationId xmlns:a16="http://schemas.microsoft.com/office/drawing/2014/main" id="{CFD3994D-C96D-0B71-5FEF-CF26EB27A337}"/>
              </a:ext>
            </a:extLst>
          </p:cNvPr>
          <p:cNvSpPr txBox="1">
            <a:spLocks/>
          </p:cNvSpPr>
          <p:nvPr/>
        </p:nvSpPr>
        <p:spPr bwMode="gray">
          <a:xfrm>
            <a:off x="10452360" y="2671910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tx1"/>
                </a:solidFill>
              </a:rPr>
              <a:t>Name</a:t>
            </a:r>
          </a:p>
          <a:p>
            <a:pPr lvl="2"/>
            <a:r>
              <a:rPr lang="en-US" sz="700" dirty="0">
                <a:solidFill>
                  <a:schemeClr val="tx1"/>
                </a:solidFill>
              </a:rPr>
              <a:t>Position, title or function</a:t>
            </a:r>
          </a:p>
        </p:txBody>
      </p:sp>
      <p:sp>
        <p:nvSpPr>
          <p:cNvPr id="134" name="Textplatzhalter 29">
            <a:extLst>
              <a:ext uri="{FF2B5EF4-FFF2-40B4-BE49-F238E27FC236}">
                <a16:creationId xmlns:a16="http://schemas.microsoft.com/office/drawing/2014/main" id="{F59F06FB-0883-273C-FA0A-7F34D368BF6D}"/>
              </a:ext>
            </a:extLst>
          </p:cNvPr>
          <p:cNvSpPr txBox="1">
            <a:spLocks/>
          </p:cNvSpPr>
          <p:nvPr/>
        </p:nvSpPr>
        <p:spPr bwMode="gray">
          <a:xfrm>
            <a:off x="10452360" y="3284288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tx1"/>
                </a:solidFill>
              </a:rPr>
              <a:t>Name</a:t>
            </a:r>
          </a:p>
          <a:p>
            <a:pPr lvl="2"/>
            <a:r>
              <a:rPr lang="en-US" sz="700" dirty="0">
                <a:solidFill>
                  <a:schemeClr val="tx1"/>
                </a:solidFill>
              </a:rPr>
              <a:t>Position, title or function</a:t>
            </a:r>
          </a:p>
        </p:txBody>
      </p:sp>
      <p:sp>
        <p:nvSpPr>
          <p:cNvPr id="135" name="Textplatzhalter 29">
            <a:extLst>
              <a:ext uri="{FF2B5EF4-FFF2-40B4-BE49-F238E27FC236}">
                <a16:creationId xmlns:a16="http://schemas.microsoft.com/office/drawing/2014/main" id="{B06FA081-7FFA-D597-1E7E-FDD375294E50}"/>
              </a:ext>
            </a:extLst>
          </p:cNvPr>
          <p:cNvSpPr txBox="1">
            <a:spLocks/>
          </p:cNvSpPr>
          <p:nvPr/>
        </p:nvSpPr>
        <p:spPr bwMode="gray">
          <a:xfrm>
            <a:off x="10452360" y="3896666"/>
            <a:ext cx="1368165" cy="540000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tx1"/>
                </a:solidFill>
              </a:rPr>
              <a:t>Name</a:t>
            </a:r>
          </a:p>
          <a:p>
            <a:pPr lvl="2"/>
            <a:r>
              <a:rPr lang="en-US" sz="700" dirty="0">
                <a:solidFill>
                  <a:schemeClr val="tx1"/>
                </a:solidFill>
              </a:rPr>
              <a:t>Position, title or function</a:t>
            </a:r>
          </a:p>
        </p:txBody>
      </p:sp>
      <p:sp>
        <p:nvSpPr>
          <p:cNvPr id="136" name="Textplatzhalter 29">
            <a:extLst>
              <a:ext uri="{FF2B5EF4-FFF2-40B4-BE49-F238E27FC236}">
                <a16:creationId xmlns:a16="http://schemas.microsoft.com/office/drawing/2014/main" id="{25DB9CE4-4DBB-D2F9-7E80-AEA9D71583D8}"/>
              </a:ext>
            </a:extLst>
          </p:cNvPr>
          <p:cNvSpPr txBox="1">
            <a:spLocks/>
          </p:cNvSpPr>
          <p:nvPr/>
        </p:nvSpPr>
        <p:spPr bwMode="gray">
          <a:xfrm>
            <a:off x="10452359" y="1191395"/>
            <a:ext cx="1368166" cy="269258"/>
          </a:xfrm>
          <a:prstGeom prst="rect">
            <a:avLst/>
          </a:prstGeom>
          <a:solidFill>
            <a:schemeClr val="bg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tx1"/>
                </a:solidFill>
              </a:rPr>
              <a:t>Name</a:t>
            </a:r>
          </a:p>
        </p:txBody>
      </p:sp>
      <p:sp>
        <p:nvSpPr>
          <p:cNvPr id="137" name="Textplatzhalter 29">
            <a:extLst>
              <a:ext uri="{FF2B5EF4-FFF2-40B4-BE49-F238E27FC236}">
                <a16:creationId xmlns:a16="http://schemas.microsoft.com/office/drawing/2014/main" id="{1C6862B0-F8C0-1B3D-1FC5-9CBEBA640CF2}"/>
              </a:ext>
            </a:extLst>
          </p:cNvPr>
          <p:cNvSpPr txBox="1">
            <a:spLocks/>
          </p:cNvSpPr>
          <p:nvPr/>
        </p:nvSpPr>
        <p:spPr bwMode="gray">
          <a:xfrm>
            <a:off x="10452359" y="1534172"/>
            <a:ext cx="1368166" cy="269258"/>
          </a:xfrm>
          <a:prstGeom prst="rect">
            <a:avLst/>
          </a:prstGeom>
          <a:solidFill>
            <a:schemeClr val="bg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tx1"/>
                </a:solidFill>
              </a:rPr>
              <a:t>Name</a:t>
            </a:r>
          </a:p>
        </p:txBody>
      </p:sp>
      <p:sp>
        <p:nvSpPr>
          <p:cNvPr id="138" name="Textplatzhalter 29">
            <a:extLst>
              <a:ext uri="{FF2B5EF4-FFF2-40B4-BE49-F238E27FC236}">
                <a16:creationId xmlns:a16="http://schemas.microsoft.com/office/drawing/2014/main" id="{AB028842-AE1D-38FC-3064-F8A40218BA85}"/>
              </a:ext>
            </a:extLst>
          </p:cNvPr>
          <p:cNvSpPr txBox="1">
            <a:spLocks/>
          </p:cNvSpPr>
          <p:nvPr/>
        </p:nvSpPr>
        <p:spPr bwMode="gray">
          <a:xfrm>
            <a:off x="10452359" y="848618"/>
            <a:ext cx="1368166" cy="269258"/>
          </a:xfrm>
          <a:prstGeom prst="rect">
            <a:avLst/>
          </a:prstGeom>
          <a:solidFill>
            <a:schemeClr val="bg2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tx1"/>
                </a:solidFill>
              </a:rPr>
              <a:t>Name</a:t>
            </a:r>
          </a:p>
        </p:txBody>
      </p:sp>
      <p:cxnSp>
        <p:nvCxnSpPr>
          <p:cNvPr id="140" name="Verbinder: gewinkelt 139">
            <a:extLst>
              <a:ext uri="{FF2B5EF4-FFF2-40B4-BE49-F238E27FC236}">
                <a16:creationId xmlns:a16="http://schemas.microsoft.com/office/drawing/2014/main" id="{2763F4F8-DD18-560F-003B-231D450A7972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308868" y="2666394"/>
            <a:ext cx="413964" cy="1370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Verbinder: gewinkelt 142">
            <a:extLst>
              <a:ext uri="{FF2B5EF4-FFF2-40B4-BE49-F238E27FC236}">
                <a16:creationId xmlns:a16="http://schemas.microsoft.com/office/drawing/2014/main" id="{4258CE95-B674-87B8-3F0B-7A9703D5CF4E}"/>
              </a:ext>
            </a:extLst>
          </p:cNvPr>
          <p:cNvCxnSpPr>
            <a:cxnSpLocks/>
            <a:endCxn id="108" idx="1"/>
          </p:cNvCxnSpPr>
          <p:nvPr/>
        </p:nvCxnSpPr>
        <p:spPr bwMode="gray">
          <a:xfrm rot="16200000" flipH="1">
            <a:off x="2679" y="2972583"/>
            <a:ext cx="1026342" cy="1370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Verbinder: gewinkelt 144">
            <a:extLst>
              <a:ext uri="{FF2B5EF4-FFF2-40B4-BE49-F238E27FC236}">
                <a16:creationId xmlns:a16="http://schemas.microsoft.com/office/drawing/2014/main" id="{6B40B054-3088-F1B2-02A4-1A27298A6932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-303510" y="3278772"/>
            <a:ext cx="1638720" cy="1370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Verbinder: gewinkelt 146">
            <a:extLst>
              <a:ext uri="{FF2B5EF4-FFF2-40B4-BE49-F238E27FC236}">
                <a16:creationId xmlns:a16="http://schemas.microsoft.com/office/drawing/2014/main" id="{A3165346-86AD-0E31-FF64-A84D22A2B743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-609699" y="3584961"/>
            <a:ext cx="2251098" cy="1370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Verbinder: gewinkelt 148">
            <a:extLst>
              <a:ext uri="{FF2B5EF4-FFF2-40B4-BE49-F238E27FC236}">
                <a16:creationId xmlns:a16="http://schemas.microsoft.com/office/drawing/2014/main" id="{B75FAB12-E316-9EE8-6C94-D3CD46D9C492}"/>
              </a:ext>
            </a:extLst>
          </p:cNvPr>
          <p:cNvCxnSpPr>
            <a:cxnSpLocks/>
            <a:endCxn id="126" idx="1"/>
          </p:cNvCxnSpPr>
          <p:nvPr/>
        </p:nvCxnSpPr>
        <p:spPr bwMode="gray">
          <a:xfrm rot="16200000" flipH="1">
            <a:off x="-915888" y="3891150"/>
            <a:ext cx="2863476" cy="1370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Verbinder: gewinkelt 161">
            <a:extLst>
              <a:ext uri="{FF2B5EF4-FFF2-40B4-BE49-F238E27FC236}">
                <a16:creationId xmlns:a16="http://schemas.microsoft.com/office/drawing/2014/main" id="{8F96964C-F34C-7404-0081-B5B1C52283A4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3635498" y="2666394"/>
            <a:ext cx="413964" cy="1370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Verbinder: gewinkelt 162">
            <a:extLst>
              <a:ext uri="{FF2B5EF4-FFF2-40B4-BE49-F238E27FC236}">
                <a16:creationId xmlns:a16="http://schemas.microsoft.com/office/drawing/2014/main" id="{0A2FF76F-40F4-06B3-693E-F7D79F0CB141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3329309" y="2972583"/>
            <a:ext cx="1026342" cy="1370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Verbinder: gewinkelt 163">
            <a:extLst>
              <a:ext uri="{FF2B5EF4-FFF2-40B4-BE49-F238E27FC236}">
                <a16:creationId xmlns:a16="http://schemas.microsoft.com/office/drawing/2014/main" id="{444821B5-558D-183B-B993-E760BA64F336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3023120" y="3278772"/>
            <a:ext cx="1638720" cy="1370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Verbinder: gewinkelt 164">
            <a:extLst>
              <a:ext uri="{FF2B5EF4-FFF2-40B4-BE49-F238E27FC236}">
                <a16:creationId xmlns:a16="http://schemas.microsoft.com/office/drawing/2014/main" id="{4490F4D3-584D-AC43-C184-C73088747BFA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2716931" y="3584961"/>
            <a:ext cx="2251098" cy="1370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Verbinder: gewinkelt 167">
            <a:extLst>
              <a:ext uri="{FF2B5EF4-FFF2-40B4-BE49-F238E27FC236}">
                <a16:creationId xmlns:a16="http://schemas.microsoft.com/office/drawing/2014/main" id="{35AEBA00-40D1-27A3-6466-07EBBF0A1315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1972183" y="2666394"/>
            <a:ext cx="413964" cy="1370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Verbinder: gewinkelt 170">
            <a:extLst>
              <a:ext uri="{FF2B5EF4-FFF2-40B4-BE49-F238E27FC236}">
                <a16:creationId xmlns:a16="http://schemas.microsoft.com/office/drawing/2014/main" id="{1457FFE4-FA54-858A-0618-7E95371BC211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5298813" y="2666394"/>
            <a:ext cx="413964" cy="1370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Verbinder: gewinkelt 171">
            <a:extLst>
              <a:ext uri="{FF2B5EF4-FFF2-40B4-BE49-F238E27FC236}">
                <a16:creationId xmlns:a16="http://schemas.microsoft.com/office/drawing/2014/main" id="{87828825-4AF5-E6AB-411E-CEF3BD05B241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4992624" y="2972583"/>
            <a:ext cx="1026342" cy="1370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Verbinder: gewinkelt 174">
            <a:extLst>
              <a:ext uri="{FF2B5EF4-FFF2-40B4-BE49-F238E27FC236}">
                <a16:creationId xmlns:a16="http://schemas.microsoft.com/office/drawing/2014/main" id="{D9C1EF89-913A-1F3B-D6F7-A405BB4BB32B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6962128" y="2666394"/>
            <a:ext cx="413964" cy="1370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Verbinder: gewinkelt 175">
            <a:extLst>
              <a:ext uri="{FF2B5EF4-FFF2-40B4-BE49-F238E27FC236}">
                <a16:creationId xmlns:a16="http://schemas.microsoft.com/office/drawing/2014/main" id="{CDD36B23-4AFD-2AC2-66F3-0E21344C2B4B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6655939" y="2972583"/>
            <a:ext cx="1026342" cy="1370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Verbinder: gewinkelt 178">
            <a:extLst>
              <a:ext uri="{FF2B5EF4-FFF2-40B4-BE49-F238E27FC236}">
                <a16:creationId xmlns:a16="http://schemas.microsoft.com/office/drawing/2014/main" id="{A04A2ECD-A964-4D58-45E2-7D7FA2FC02B0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8625441" y="2666394"/>
            <a:ext cx="413964" cy="1370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Verbinder: gewinkelt 179">
            <a:extLst>
              <a:ext uri="{FF2B5EF4-FFF2-40B4-BE49-F238E27FC236}">
                <a16:creationId xmlns:a16="http://schemas.microsoft.com/office/drawing/2014/main" id="{3A76A815-EBF2-D376-C67C-F2F392F814F6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8319252" y="2972583"/>
            <a:ext cx="1026342" cy="1370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Verbinder: gewinkelt 180">
            <a:extLst>
              <a:ext uri="{FF2B5EF4-FFF2-40B4-BE49-F238E27FC236}">
                <a16:creationId xmlns:a16="http://schemas.microsoft.com/office/drawing/2014/main" id="{5583C761-49C9-8F4E-97FD-D63423DA99B3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8013063" y="3278772"/>
            <a:ext cx="1638720" cy="1370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Verbinder: gewinkelt 181">
            <a:extLst>
              <a:ext uri="{FF2B5EF4-FFF2-40B4-BE49-F238E27FC236}">
                <a16:creationId xmlns:a16="http://schemas.microsoft.com/office/drawing/2014/main" id="{A37074B6-34E9-B6BE-0C75-33DD93210D79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7706874" y="3584961"/>
            <a:ext cx="2251098" cy="1370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Verbinder: gewinkelt 182">
            <a:extLst>
              <a:ext uri="{FF2B5EF4-FFF2-40B4-BE49-F238E27FC236}">
                <a16:creationId xmlns:a16="http://schemas.microsoft.com/office/drawing/2014/main" id="{0CDA88C4-4B93-C8AA-AD9F-3F3FBDB30BCC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7400685" y="3891150"/>
            <a:ext cx="2863476" cy="1370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Verbinder: gewinkelt 185">
            <a:extLst>
              <a:ext uri="{FF2B5EF4-FFF2-40B4-BE49-F238E27FC236}">
                <a16:creationId xmlns:a16="http://schemas.microsoft.com/office/drawing/2014/main" id="{FD010E0C-85EF-642F-9BC3-2574D24862F3}"/>
              </a:ext>
            </a:extLst>
          </p:cNvPr>
          <p:cNvCxnSpPr>
            <a:cxnSpLocks/>
            <a:endCxn id="132" idx="1"/>
          </p:cNvCxnSpPr>
          <p:nvPr/>
        </p:nvCxnSpPr>
        <p:spPr bwMode="gray">
          <a:xfrm rot="16200000" flipH="1">
            <a:off x="7094496" y="4197339"/>
            <a:ext cx="3475854" cy="137068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Verbinder: gewinkelt 188">
            <a:extLst>
              <a:ext uri="{FF2B5EF4-FFF2-40B4-BE49-F238E27FC236}">
                <a16:creationId xmlns:a16="http://schemas.microsoft.com/office/drawing/2014/main" id="{A2D09581-FA28-3237-0F78-26B9324BD6CC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9427363" y="1916912"/>
            <a:ext cx="1960835" cy="89160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Verbinder: gewinkelt 203">
            <a:extLst>
              <a:ext uri="{FF2B5EF4-FFF2-40B4-BE49-F238E27FC236}">
                <a16:creationId xmlns:a16="http://schemas.microsoft.com/office/drawing/2014/main" id="{75E918B4-621F-2EA0-2D87-211675BC3820}"/>
              </a:ext>
            </a:extLst>
          </p:cNvPr>
          <p:cNvCxnSpPr>
            <a:cxnSpLocks/>
            <a:endCxn id="134" idx="1"/>
          </p:cNvCxnSpPr>
          <p:nvPr/>
        </p:nvCxnSpPr>
        <p:spPr bwMode="gray">
          <a:xfrm rot="16200000" flipH="1">
            <a:off x="9121173" y="2223101"/>
            <a:ext cx="2573214" cy="89160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Verbinder: gewinkelt 205">
            <a:extLst>
              <a:ext uri="{FF2B5EF4-FFF2-40B4-BE49-F238E27FC236}">
                <a16:creationId xmlns:a16="http://schemas.microsoft.com/office/drawing/2014/main" id="{3C3A05A9-00B5-F992-945F-585C94A613A9}"/>
              </a:ext>
            </a:extLst>
          </p:cNvPr>
          <p:cNvCxnSpPr>
            <a:cxnSpLocks/>
            <a:endCxn id="135" idx="1"/>
          </p:cNvCxnSpPr>
          <p:nvPr/>
        </p:nvCxnSpPr>
        <p:spPr bwMode="gray">
          <a:xfrm rot="16200000" flipH="1">
            <a:off x="8937523" y="2651829"/>
            <a:ext cx="2940514" cy="89160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Verbinder: gewinkelt 210">
            <a:extLst>
              <a:ext uri="{FF2B5EF4-FFF2-40B4-BE49-F238E27FC236}">
                <a16:creationId xmlns:a16="http://schemas.microsoft.com/office/drawing/2014/main" id="{A770A244-B3C0-FCAA-F41D-F98AC5419668}"/>
              </a:ext>
            </a:extLst>
          </p:cNvPr>
          <p:cNvCxnSpPr>
            <a:cxnSpLocks/>
          </p:cNvCxnSpPr>
          <p:nvPr/>
        </p:nvCxnSpPr>
        <p:spPr bwMode="gray">
          <a:xfrm rot="5400000" flipH="1" flipV="1">
            <a:off x="10306121" y="1040325"/>
            <a:ext cx="203316" cy="89160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Verbinder: gewinkelt 213">
            <a:extLst>
              <a:ext uri="{FF2B5EF4-FFF2-40B4-BE49-F238E27FC236}">
                <a16:creationId xmlns:a16="http://schemas.microsoft.com/office/drawing/2014/main" id="{235DC6BC-B2A8-54E2-BB9C-4F35BE532E43}"/>
              </a:ext>
            </a:extLst>
          </p:cNvPr>
          <p:cNvCxnSpPr>
            <a:cxnSpLocks/>
            <a:endCxn id="136" idx="1"/>
          </p:cNvCxnSpPr>
          <p:nvPr/>
        </p:nvCxnSpPr>
        <p:spPr bwMode="gray">
          <a:xfrm rot="16200000" flipH="1">
            <a:off x="10338048" y="1211713"/>
            <a:ext cx="139462" cy="89160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Verbinder: gewinkelt 215">
            <a:extLst>
              <a:ext uri="{FF2B5EF4-FFF2-40B4-BE49-F238E27FC236}">
                <a16:creationId xmlns:a16="http://schemas.microsoft.com/office/drawing/2014/main" id="{D4721968-9425-87C2-AAD6-38F85AC34374}"/>
              </a:ext>
            </a:extLst>
          </p:cNvPr>
          <p:cNvCxnSpPr>
            <a:cxnSpLocks/>
            <a:endCxn id="137" idx="1"/>
          </p:cNvCxnSpPr>
          <p:nvPr/>
        </p:nvCxnSpPr>
        <p:spPr bwMode="gray">
          <a:xfrm rot="16200000" flipH="1">
            <a:off x="10272579" y="1489021"/>
            <a:ext cx="270400" cy="89160"/>
          </a:xfrm>
          <a:prstGeom prst="bentConnector2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Gerader Verbinder 218">
            <a:extLst>
              <a:ext uri="{FF2B5EF4-FFF2-40B4-BE49-F238E27FC236}">
                <a16:creationId xmlns:a16="http://schemas.microsoft.com/office/drawing/2014/main" id="{62D5E554-703B-5DC0-E675-7B3040052ECB}"/>
              </a:ext>
            </a:extLst>
          </p:cNvPr>
          <p:cNvCxnSpPr>
            <a:stCxn id="9" idx="3"/>
            <a:endCxn id="2" idx="1"/>
          </p:cNvCxnSpPr>
          <p:nvPr/>
        </p:nvCxnSpPr>
        <p:spPr bwMode="gray">
          <a:xfrm>
            <a:off x="4043363" y="1496152"/>
            <a:ext cx="273505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Gerader Verbinder 219">
            <a:extLst>
              <a:ext uri="{FF2B5EF4-FFF2-40B4-BE49-F238E27FC236}">
                <a16:creationId xmlns:a16="http://schemas.microsoft.com/office/drawing/2014/main" id="{6E688CB0-F8B5-A6D2-0584-B2B7434E1808}"/>
              </a:ext>
            </a:extLst>
          </p:cNvPr>
          <p:cNvCxnSpPr>
            <a:cxnSpLocks/>
            <a:stCxn id="2" idx="3"/>
          </p:cNvCxnSpPr>
          <p:nvPr/>
        </p:nvCxnSpPr>
        <p:spPr bwMode="gray">
          <a:xfrm>
            <a:off x="7987046" y="1496152"/>
            <a:ext cx="237932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Gerader Verbinder 256">
            <a:extLst>
              <a:ext uri="{FF2B5EF4-FFF2-40B4-BE49-F238E27FC236}">
                <a16:creationId xmlns:a16="http://schemas.microsoft.com/office/drawing/2014/main" id="{43FA2B6F-9380-5621-296B-0343990DCFD7}"/>
              </a:ext>
            </a:extLst>
          </p:cNvPr>
          <p:cNvCxnSpPr>
            <a:cxnSpLocks/>
          </p:cNvCxnSpPr>
          <p:nvPr/>
        </p:nvCxnSpPr>
        <p:spPr bwMode="gray">
          <a:xfrm flipH="1">
            <a:off x="6151957" y="1766152"/>
            <a:ext cx="0" cy="113947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866421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A47BA82-07BE-6274-7A4A-C30E4F1B0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B74F8BE-0BC9-BE5C-7CC5-99EC536331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592263"/>
            <a:ext cx="5616576" cy="4684711"/>
          </a:xfrm>
        </p:spPr>
        <p:txBody>
          <a:bodyPr/>
          <a:lstStyle/>
          <a:p>
            <a:pPr lvl="5"/>
            <a:r>
              <a:rPr lang="en-US" dirty="0"/>
              <a:t>I am a dummy copy. And I’ve been a dummy copy since my birth.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It took me a long time to realize what it means to be a dummy copy: you make no sense. You stand out now and then by being completely out of context.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07521D6-253B-4445-89B0-4C0225753B3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A14E70-167F-4D54-8CC9-2DC0E8C22A82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29" name="Fußzeilenplatzhalter 28">
            <a:extLst>
              <a:ext uri="{FF2B5EF4-FFF2-40B4-BE49-F238E27FC236}">
                <a16:creationId xmlns:a16="http://schemas.microsoft.com/office/drawing/2014/main" id="{9C4A00D3-B7CF-029D-7D68-8DFA4FF0298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30" name="Foliennummernplatzhalter 29">
            <a:extLst>
              <a:ext uri="{FF2B5EF4-FFF2-40B4-BE49-F238E27FC236}">
                <a16:creationId xmlns:a16="http://schemas.microsoft.com/office/drawing/2014/main" id="{9BD37B7A-E84C-DC9D-518E-B01A7D0AF8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38</a:t>
            </a:fld>
            <a:endParaRPr lang="en-US" dirty="0"/>
          </a:p>
        </p:txBody>
      </p:sp>
      <p:grpSp>
        <p:nvGrpSpPr>
          <p:cNvPr id="8" name="Deutschland">
            <a:extLst>
              <a:ext uri="{FF2B5EF4-FFF2-40B4-BE49-F238E27FC236}">
                <a16:creationId xmlns:a16="http://schemas.microsoft.com/office/drawing/2014/main" id="{6CF8DB08-5F06-3C1B-557A-F4DECA0A99BB}"/>
              </a:ext>
            </a:extLst>
          </p:cNvPr>
          <p:cNvGrpSpPr/>
          <p:nvPr/>
        </p:nvGrpSpPr>
        <p:grpSpPr>
          <a:xfrm>
            <a:off x="7395780" y="341122"/>
            <a:ext cx="4388852" cy="5942204"/>
            <a:chOff x="3317612" y="1988"/>
            <a:chExt cx="4703709" cy="6368498"/>
          </a:xfrm>
          <a:solidFill>
            <a:schemeClr val="bg2"/>
          </a:solidFill>
        </p:grpSpPr>
        <p:sp>
          <p:nvSpPr>
            <p:cNvPr id="9" name="Thüringen">
              <a:extLst>
                <a:ext uri="{FF2B5EF4-FFF2-40B4-BE49-F238E27FC236}">
                  <a16:creationId xmlns:a16="http://schemas.microsoft.com/office/drawing/2014/main" id="{F6703397-91BD-8CFC-68AF-9CE1BCD8ED92}"/>
                </a:ext>
              </a:extLst>
            </p:cNvPr>
            <p:cNvSpPr/>
            <p:nvPr/>
          </p:nvSpPr>
          <p:spPr>
            <a:xfrm>
              <a:off x="5373209" y="2923714"/>
              <a:ext cx="1423645" cy="1171535"/>
            </a:xfrm>
            <a:custGeom>
              <a:avLst/>
              <a:gdLst>
                <a:gd name="connsiteX0" fmla="*/ 422447 w 1423645"/>
                <a:gd name="connsiteY0" fmla="*/ 6042 h 1171535"/>
                <a:gd name="connsiteX1" fmla="*/ 449781 w 1423645"/>
                <a:gd name="connsiteY1" fmla="*/ 6274 h 1171535"/>
                <a:gd name="connsiteX2" fmla="*/ 455244 w 1423645"/>
                <a:gd name="connsiteY2" fmla="*/ 0 h 1171535"/>
                <a:gd name="connsiteX3" fmla="*/ 479046 w 1423645"/>
                <a:gd name="connsiteY3" fmla="*/ 8127 h 1171535"/>
                <a:gd name="connsiteX4" fmla="*/ 482830 w 1423645"/>
                <a:gd name="connsiteY4" fmla="*/ 21485 h 1171535"/>
                <a:gd name="connsiteX5" fmla="*/ 502211 w 1423645"/>
                <a:gd name="connsiteY5" fmla="*/ 13281 h 1171535"/>
                <a:gd name="connsiteX6" fmla="*/ 517094 w 1423645"/>
                <a:gd name="connsiteY6" fmla="*/ 30655 h 1171535"/>
                <a:gd name="connsiteX7" fmla="*/ 535433 w 1423645"/>
                <a:gd name="connsiteY7" fmla="*/ 25674 h 1171535"/>
                <a:gd name="connsiteX8" fmla="*/ 531649 w 1423645"/>
                <a:gd name="connsiteY8" fmla="*/ 31871 h 1171535"/>
                <a:gd name="connsiteX9" fmla="*/ 543135 w 1423645"/>
                <a:gd name="connsiteY9" fmla="*/ 38299 h 1171535"/>
                <a:gd name="connsiteX10" fmla="*/ 539680 w 1423645"/>
                <a:gd name="connsiteY10" fmla="*/ 47623 h 1171535"/>
                <a:gd name="connsiteX11" fmla="*/ 521592 w 1423645"/>
                <a:gd name="connsiteY11" fmla="*/ 38936 h 1171535"/>
                <a:gd name="connsiteX12" fmla="*/ 517403 w 1423645"/>
                <a:gd name="connsiteY12" fmla="*/ 58317 h 1171535"/>
                <a:gd name="connsiteX13" fmla="*/ 520144 w 1423645"/>
                <a:gd name="connsiteY13" fmla="*/ 58317 h 1171535"/>
                <a:gd name="connsiteX14" fmla="*/ 522885 w 1423645"/>
                <a:gd name="connsiteY14" fmla="*/ 73181 h 1171535"/>
                <a:gd name="connsiteX15" fmla="*/ 522885 w 1423645"/>
                <a:gd name="connsiteY15" fmla="*/ 73181 h 1171535"/>
                <a:gd name="connsiteX16" fmla="*/ 522654 w 1423645"/>
                <a:gd name="connsiteY16" fmla="*/ 78085 h 1171535"/>
                <a:gd name="connsiteX17" fmla="*/ 522654 w 1423645"/>
                <a:gd name="connsiteY17" fmla="*/ 78085 h 1171535"/>
                <a:gd name="connsiteX18" fmla="*/ 530298 w 1423645"/>
                <a:gd name="connsiteY18" fmla="*/ 75749 h 1171535"/>
                <a:gd name="connsiteX19" fmla="*/ 548154 w 1423645"/>
                <a:gd name="connsiteY19" fmla="*/ 91752 h 1171535"/>
                <a:gd name="connsiteX20" fmla="*/ 537614 w 1423645"/>
                <a:gd name="connsiteY20" fmla="*/ 105824 h 1171535"/>
                <a:gd name="connsiteX21" fmla="*/ 561899 w 1423645"/>
                <a:gd name="connsiteY21" fmla="*/ 137039 h 1171535"/>
                <a:gd name="connsiteX22" fmla="*/ 556436 w 1423645"/>
                <a:gd name="connsiteY22" fmla="*/ 150552 h 1171535"/>
                <a:gd name="connsiteX23" fmla="*/ 556436 w 1423645"/>
                <a:gd name="connsiteY23" fmla="*/ 150552 h 1171535"/>
                <a:gd name="connsiteX24" fmla="*/ 556841 w 1423645"/>
                <a:gd name="connsiteY24" fmla="*/ 153119 h 1171535"/>
                <a:gd name="connsiteX25" fmla="*/ 556841 w 1423645"/>
                <a:gd name="connsiteY25" fmla="*/ 153119 h 1171535"/>
                <a:gd name="connsiteX26" fmla="*/ 558617 w 1423645"/>
                <a:gd name="connsiteY26" fmla="*/ 178040 h 1171535"/>
                <a:gd name="connsiteX27" fmla="*/ 581453 w 1423645"/>
                <a:gd name="connsiteY27" fmla="*/ 183909 h 1171535"/>
                <a:gd name="connsiteX28" fmla="*/ 571879 w 1423645"/>
                <a:gd name="connsiteY28" fmla="*/ 190009 h 1171535"/>
                <a:gd name="connsiteX29" fmla="*/ 601395 w 1423645"/>
                <a:gd name="connsiteY29" fmla="*/ 187750 h 1171535"/>
                <a:gd name="connsiteX30" fmla="*/ 607494 w 1423645"/>
                <a:gd name="connsiteY30" fmla="*/ 180106 h 1171535"/>
                <a:gd name="connsiteX31" fmla="*/ 648747 w 1423645"/>
                <a:gd name="connsiteY31" fmla="*/ 201977 h 1171535"/>
                <a:gd name="connsiteX32" fmla="*/ 673514 w 1423645"/>
                <a:gd name="connsiteY32" fmla="*/ 201900 h 1171535"/>
                <a:gd name="connsiteX33" fmla="*/ 689111 w 1423645"/>
                <a:gd name="connsiteY33" fmla="*/ 193618 h 1171535"/>
                <a:gd name="connsiteX34" fmla="*/ 702702 w 1423645"/>
                <a:gd name="connsiteY34" fmla="*/ 199815 h 1171535"/>
                <a:gd name="connsiteX35" fmla="*/ 703184 w 1423645"/>
                <a:gd name="connsiteY35" fmla="*/ 207459 h 1171535"/>
                <a:gd name="connsiteX36" fmla="*/ 740016 w 1423645"/>
                <a:gd name="connsiteY36" fmla="*/ 196205 h 1171535"/>
                <a:gd name="connsiteX37" fmla="*/ 752872 w 1423645"/>
                <a:gd name="connsiteY37" fmla="*/ 216629 h 1171535"/>
                <a:gd name="connsiteX38" fmla="*/ 779647 w 1423645"/>
                <a:gd name="connsiteY38" fmla="*/ 220258 h 1171535"/>
                <a:gd name="connsiteX39" fmla="*/ 781249 w 1423645"/>
                <a:gd name="connsiteY39" fmla="*/ 250160 h 1171535"/>
                <a:gd name="connsiteX40" fmla="*/ 795650 w 1423645"/>
                <a:gd name="connsiteY40" fmla="*/ 252573 h 1171535"/>
                <a:gd name="connsiteX41" fmla="*/ 789376 w 1423645"/>
                <a:gd name="connsiteY41" fmla="*/ 260294 h 1171535"/>
                <a:gd name="connsiteX42" fmla="*/ 820339 w 1423645"/>
                <a:gd name="connsiteY42" fmla="*/ 290041 h 1171535"/>
                <a:gd name="connsiteX43" fmla="*/ 811653 w 1423645"/>
                <a:gd name="connsiteY43" fmla="*/ 294134 h 1171535"/>
                <a:gd name="connsiteX44" fmla="*/ 790013 w 1423645"/>
                <a:gd name="connsiteY44" fmla="*/ 332974 h 1171535"/>
                <a:gd name="connsiteX45" fmla="*/ 780052 w 1423645"/>
                <a:gd name="connsiteY45" fmla="*/ 338610 h 1171535"/>
                <a:gd name="connsiteX46" fmla="*/ 771365 w 1423645"/>
                <a:gd name="connsiteY46" fmla="*/ 331699 h 1171535"/>
                <a:gd name="connsiteX47" fmla="*/ 764204 w 1423645"/>
                <a:gd name="connsiteY47" fmla="*/ 351718 h 1171535"/>
                <a:gd name="connsiteX48" fmla="*/ 776751 w 1423645"/>
                <a:gd name="connsiteY48" fmla="*/ 354362 h 1171535"/>
                <a:gd name="connsiteX49" fmla="*/ 777080 w 1423645"/>
                <a:gd name="connsiteY49" fmla="*/ 365134 h 1171535"/>
                <a:gd name="connsiteX50" fmla="*/ 803777 w 1423645"/>
                <a:gd name="connsiteY50" fmla="*/ 360713 h 1171535"/>
                <a:gd name="connsiteX51" fmla="*/ 808197 w 1423645"/>
                <a:gd name="connsiteY51" fmla="*/ 374882 h 1171535"/>
                <a:gd name="connsiteX52" fmla="*/ 817290 w 1423645"/>
                <a:gd name="connsiteY52" fmla="*/ 374631 h 1171535"/>
                <a:gd name="connsiteX53" fmla="*/ 817695 w 1423645"/>
                <a:gd name="connsiteY53" fmla="*/ 392893 h 1171535"/>
                <a:gd name="connsiteX54" fmla="*/ 825088 w 1423645"/>
                <a:gd name="connsiteY54" fmla="*/ 396426 h 1171535"/>
                <a:gd name="connsiteX55" fmla="*/ 817193 w 1423645"/>
                <a:gd name="connsiteY55" fmla="*/ 409707 h 1171535"/>
                <a:gd name="connsiteX56" fmla="*/ 807541 w 1423645"/>
                <a:gd name="connsiteY56" fmla="*/ 411869 h 1171535"/>
                <a:gd name="connsiteX57" fmla="*/ 815340 w 1423645"/>
                <a:gd name="connsiteY57" fmla="*/ 426675 h 1171535"/>
                <a:gd name="connsiteX58" fmla="*/ 812618 w 1423645"/>
                <a:gd name="connsiteY58" fmla="*/ 438489 h 1171535"/>
                <a:gd name="connsiteX59" fmla="*/ 824915 w 1423645"/>
                <a:gd name="connsiteY59" fmla="*/ 448141 h 1171535"/>
                <a:gd name="connsiteX60" fmla="*/ 854739 w 1423645"/>
                <a:gd name="connsiteY60" fmla="*/ 447832 h 1171535"/>
                <a:gd name="connsiteX61" fmla="*/ 869449 w 1423645"/>
                <a:gd name="connsiteY61" fmla="*/ 435053 h 1171535"/>
                <a:gd name="connsiteX62" fmla="*/ 887305 w 1423645"/>
                <a:gd name="connsiteY62" fmla="*/ 440612 h 1171535"/>
                <a:gd name="connsiteX63" fmla="*/ 892691 w 1423645"/>
                <a:gd name="connsiteY63" fmla="*/ 452021 h 1171535"/>
                <a:gd name="connsiteX64" fmla="*/ 902902 w 1423645"/>
                <a:gd name="connsiteY64" fmla="*/ 440438 h 1171535"/>
                <a:gd name="connsiteX65" fmla="*/ 918983 w 1423645"/>
                <a:gd name="connsiteY65" fmla="*/ 441172 h 1171535"/>
                <a:gd name="connsiteX66" fmla="*/ 934175 w 1423645"/>
                <a:gd name="connsiteY66" fmla="*/ 456055 h 1171535"/>
                <a:gd name="connsiteX67" fmla="*/ 935372 w 1423645"/>
                <a:gd name="connsiteY67" fmla="*/ 473989 h 1171535"/>
                <a:gd name="connsiteX68" fmla="*/ 951626 w 1423645"/>
                <a:gd name="connsiteY68" fmla="*/ 476653 h 1171535"/>
                <a:gd name="connsiteX69" fmla="*/ 965138 w 1423645"/>
                <a:gd name="connsiteY69" fmla="*/ 497404 h 1171535"/>
                <a:gd name="connsiteX70" fmla="*/ 973420 w 1423645"/>
                <a:gd name="connsiteY70" fmla="*/ 488235 h 1171535"/>
                <a:gd name="connsiteX71" fmla="*/ 985311 w 1423645"/>
                <a:gd name="connsiteY71" fmla="*/ 492907 h 1171535"/>
                <a:gd name="connsiteX72" fmla="*/ 1032683 w 1423645"/>
                <a:gd name="connsiteY72" fmla="*/ 486961 h 1171535"/>
                <a:gd name="connsiteX73" fmla="*/ 1044748 w 1423645"/>
                <a:gd name="connsiteY73" fmla="*/ 509083 h 1171535"/>
                <a:gd name="connsiteX74" fmla="*/ 1059940 w 1423645"/>
                <a:gd name="connsiteY74" fmla="*/ 505145 h 1171535"/>
                <a:gd name="connsiteX75" fmla="*/ 1073453 w 1423645"/>
                <a:gd name="connsiteY75" fmla="*/ 513755 h 1171535"/>
                <a:gd name="connsiteX76" fmla="*/ 1073298 w 1423645"/>
                <a:gd name="connsiteY76" fmla="*/ 536997 h 1171535"/>
                <a:gd name="connsiteX77" fmla="*/ 1092197 w 1423645"/>
                <a:gd name="connsiteY77" fmla="*/ 538927 h 1171535"/>
                <a:gd name="connsiteX78" fmla="*/ 1097505 w 1423645"/>
                <a:gd name="connsiteY78" fmla="*/ 558212 h 1171535"/>
                <a:gd name="connsiteX79" fmla="*/ 1135380 w 1423645"/>
                <a:gd name="connsiteY79" fmla="*/ 549853 h 1171535"/>
                <a:gd name="connsiteX80" fmla="*/ 1173582 w 1423645"/>
                <a:gd name="connsiteY80" fmla="*/ 564080 h 1171535"/>
                <a:gd name="connsiteX81" fmla="*/ 1182906 w 1423645"/>
                <a:gd name="connsiteY81" fmla="*/ 551301 h 1171535"/>
                <a:gd name="connsiteX82" fmla="*/ 1186767 w 1423645"/>
                <a:gd name="connsiteY82" fmla="*/ 564080 h 1171535"/>
                <a:gd name="connsiteX83" fmla="*/ 1198426 w 1423645"/>
                <a:gd name="connsiteY83" fmla="*/ 563115 h 1171535"/>
                <a:gd name="connsiteX84" fmla="*/ 1198832 w 1423645"/>
                <a:gd name="connsiteY84" fmla="*/ 581048 h 1171535"/>
                <a:gd name="connsiteX85" fmla="*/ 1211611 w 1423645"/>
                <a:gd name="connsiteY85" fmla="*/ 567941 h 1171535"/>
                <a:gd name="connsiteX86" fmla="*/ 1206534 w 1423645"/>
                <a:gd name="connsiteY86" fmla="*/ 561821 h 1171535"/>
                <a:gd name="connsiteX87" fmla="*/ 1214178 w 1423645"/>
                <a:gd name="connsiteY87" fmla="*/ 544525 h 1171535"/>
                <a:gd name="connsiteX88" fmla="*/ 1237420 w 1423645"/>
                <a:gd name="connsiteY88" fmla="*/ 515087 h 1171535"/>
                <a:gd name="connsiteX89" fmla="*/ 1235258 w 1423645"/>
                <a:gd name="connsiteY89" fmla="*/ 499412 h 1171535"/>
                <a:gd name="connsiteX90" fmla="*/ 1216360 w 1423645"/>
                <a:gd name="connsiteY90" fmla="*/ 500705 h 1171535"/>
                <a:gd name="connsiteX91" fmla="*/ 1233405 w 1423645"/>
                <a:gd name="connsiteY91" fmla="*/ 458410 h 1171535"/>
                <a:gd name="connsiteX92" fmla="*/ 1233405 w 1423645"/>
                <a:gd name="connsiteY92" fmla="*/ 458410 h 1171535"/>
                <a:gd name="connsiteX93" fmla="*/ 1261068 w 1423645"/>
                <a:gd name="connsiteY93" fmla="*/ 447716 h 1171535"/>
                <a:gd name="connsiteX94" fmla="*/ 1271279 w 1423645"/>
                <a:gd name="connsiteY94" fmla="*/ 453990 h 1171535"/>
                <a:gd name="connsiteX95" fmla="*/ 1273769 w 1423645"/>
                <a:gd name="connsiteY95" fmla="*/ 466460 h 1171535"/>
                <a:gd name="connsiteX96" fmla="*/ 1290100 w 1423645"/>
                <a:gd name="connsiteY96" fmla="*/ 462908 h 1171535"/>
                <a:gd name="connsiteX97" fmla="*/ 1298459 w 1423645"/>
                <a:gd name="connsiteY97" fmla="*/ 470784 h 1171535"/>
                <a:gd name="connsiteX98" fmla="*/ 1322415 w 1423645"/>
                <a:gd name="connsiteY98" fmla="*/ 463700 h 1171535"/>
                <a:gd name="connsiteX99" fmla="*/ 1328921 w 1423645"/>
                <a:gd name="connsiteY99" fmla="*/ 477946 h 1171535"/>
                <a:gd name="connsiteX100" fmla="*/ 1328921 w 1423645"/>
                <a:gd name="connsiteY100" fmla="*/ 477946 h 1171535"/>
                <a:gd name="connsiteX101" fmla="*/ 1337530 w 1423645"/>
                <a:gd name="connsiteY101" fmla="*/ 477714 h 1171535"/>
                <a:gd name="connsiteX102" fmla="*/ 1337530 w 1423645"/>
                <a:gd name="connsiteY102" fmla="*/ 477714 h 1171535"/>
                <a:gd name="connsiteX103" fmla="*/ 1346294 w 1423645"/>
                <a:gd name="connsiteY103" fmla="*/ 480282 h 1171535"/>
                <a:gd name="connsiteX104" fmla="*/ 1348302 w 1423645"/>
                <a:gd name="connsiteY104" fmla="*/ 517519 h 1171535"/>
                <a:gd name="connsiteX105" fmla="*/ 1352240 w 1423645"/>
                <a:gd name="connsiteY105" fmla="*/ 509720 h 1171535"/>
                <a:gd name="connsiteX106" fmla="*/ 1364710 w 1423645"/>
                <a:gd name="connsiteY106" fmla="*/ 511728 h 1171535"/>
                <a:gd name="connsiteX107" fmla="*/ 1365753 w 1423645"/>
                <a:gd name="connsiteY107" fmla="*/ 526437 h 1171535"/>
                <a:gd name="connsiteX108" fmla="*/ 1358436 w 1423645"/>
                <a:gd name="connsiteY108" fmla="*/ 531978 h 1171535"/>
                <a:gd name="connsiteX109" fmla="*/ 1383358 w 1423645"/>
                <a:gd name="connsiteY109" fmla="*/ 542672 h 1171535"/>
                <a:gd name="connsiteX110" fmla="*/ 1399843 w 1423645"/>
                <a:gd name="connsiteY110" fmla="*/ 534236 h 1171535"/>
                <a:gd name="connsiteX111" fmla="*/ 1408125 w 1423645"/>
                <a:gd name="connsiteY111" fmla="*/ 580315 h 1171535"/>
                <a:gd name="connsiteX112" fmla="*/ 1423645 w 1423645"/>
                <a:gd name="connsiteY112" fmla="*/ 596569 h 1171535"/>
                <a:gd name="connsiteX113" fmla="*/ 1415846 w 1423645"/>
                <a:gd name="connsiteY113" fmla="*/ 610081 h 1171535"/>
                <a:gd name="connsiteX114" fmla="*/ 1406677 w 1423645"/>
                <a:gd name="connsiteY114" fmla="*/ 604618 h 1171535"/>
                <a:gd name="connsiteX115" fmla="*/ 1363900 w 1423645"/>
                <a:gd name="connsiteY115" fmla="*/ 612263 h 1171535"/>
                <a:gd name="connsiteX116" fmla="*/ 1355136 w 1423645"/>
                <a:gd name="connsiteY116" fmla="*/ 606471 h 1171535"/>
                <a:gd name="connsiteX117" fmla="*/ 1348147 w 1423645"/>
                <a:gd name="connsiteY117" fmla="*/ 610583 h 1171535"/>
                <a:gd name="connsiteX118" fmla="*/ 1349904 w 1423645"/>
                <a:gd name="connsiteY118" fmla="*/ 618227 h 1171535"/>
                <a:gd name="connsiteX119" fmla="*/ 1336083 w 1423645"/>
                <a:gd name="connsiteY119" fmla="*/ 616703 h 1171535"/>
                <a:gd name="connsiteX120" fmla="*/ 1316064 w 1423645"/>
                <a:gd name="connsiteY120" fmla="*/ 640987 h 1171535"/>
                <a:gd name="connsiteX121" fmla="*/ 1314308 w 1423645"/>
                <a:gd name="connsiteY121" fmla="*/ 658438 h 1171535"/>
                <a:gd name="connsiteX122" fmla="*/ 1303536 w 1423645"/>
                <a:gd name="connsiteY122" fmla="*/ 661333 h 1171535"/>
                <a:gd name="connsiteX123" fmla="*/ 1301606 w 1423645"/>
                <a:gd name="connsiteY123" fmla="*/ 646218 h 1171535"/>
                <a:gd name="connsiteX124" fmla="*/ 1294926 w 1423645"/>
                <a:gd name="connsiteY124" fmla="*/ 653863 h 1171535"/>
                <a:gd name="connsiteX125" fmla="*/ 1280140 w 1423645"/>
                <a:gd name="connsiteY125" fmla="*/ 649674 h 1171535"/>
                <a:gd name="connsiteX126" fmla="*/ 1266878 w 1423645"/>
                <a:gd name="connsiteY126" fmla="*/ 662858 h 1171535"/>
                <a:gd name="connsiteX127" fmla="*/ 1266318 w 1423645"/>
                <a:gd name="connsiteY127" fmla="*/ 674441 h 1171535"/>
                <a:gd name="connsiteX128" fmla="*/ 1245412 w 1423645"/>
                <a:gd name="connsiteY128" fmla="*/ 677587 h 1171535"/>
                <a:gd name="connsiteX129" fmla="*/ 1240740 w 1423645"/>
                <a:gd name="connsiteY129" fmla="*/ 668978 h 1171535"/>
                <a:gd name="connsiteX130" fmla="*/ 1242439 w 1423645"/>
                <a:gd name="connsiteY130" fmla="*/ 680077 h 1171535"/>
                <a:gd name="connsiteX131" fmla="*/ 1236976 w 1423645"/>
                <a:gd name="connsiteY131" fmla="*/ 673167 h 1171535"/>
                <a:gd name="connsiteX132" fmla="*/ 1231417 w 1423645"/>
                <a:gd name="connsiteY132" fmla="*/ 684981 h 1171535"/>
                <a:gd name="connsiteX133" fmla="*/ 1216861 w 1423645"/>
                <a:gd name="connsiteY133" fmla="*/ 676545 h 1171535"/>
                <a:gd name="connsiteX134" fmla="*/ 1218560 w 1423645"/>
                <a:gd name="connsiteY134" fmla="*/ 701949 h 1171535"/>
                <a:gd name="connsiteX135" fmla="*/ 1235606 w 1423645"/>
                <a:gd name="connsiteY135" fmla="*/ 700675 h 1171535"/>
                <a:gd name="connsiteX136" fmla="*/ 1236648 w 1423645"/>
                <a:gd name="connsiteY136" fmla="*/ 707026 h 1171535"/>
                <a:gd name="connsiteX137" fmla="*/ 1225220 w 1423645"/>
                <a:gd name="connsiteY137" fmla="*/ 724476 h 1171535"/>
                <a:gd name="connsiteX138" fmla="*/ 1210742 w 1423645"/>
                <a:gd name="connsiteY138" fmla="*/ 720538 h 1171535"/>
                <a:gd name="connsiteX139" fmla="*/ 1204217 w 1423645"/>
                <a:gd name="connsiteY139" fmla="*/ 743124 h 1171535"/>
                <a:gd name="connsiteX140" fmla="*/ 1224641 w 1423645"/>
                <a:gd name="connsiteY140" fmla="*/ 743858 h 1171535"/>
                <a:gd name="connsiteX141" fmla="*/ 1228425 w 1423645"/>
                <a:gd name="connsiteY141" fmla="*/ 751502 h 1171535"/>
                <a:gd name="connsiteX142" fmla="*/ 1218541 w 1423645"/>
                <a:gd name="connsiteY142" fmla="*/ 760749 h 1171535"/>
                <a:gd name="connsiteX143" fmla="*/ 1222633 w 1423645"/>
                <a:gd name="connsiteY143" fmla="*/ 778605 h 1171535"/>
                <a:gd name="connsiteX144" fmla="*/ 1252554 w 1423645"/>
                <a:gd name="connsiteY144" fmla="*/ 786809 h 1171535"/>
                <a:gd name="connsiteX145" fmla="*/ 1250952 w 1423645"/>
                <a:gd name="connsiteY145" fmla="*/ 803622 h 1171535"/>
                <a:gd name="connsiteX146" fmla="*/ 1224409 w 1423645"/>
                <a:gd name="connsiteY146" fmla="*/ 818969 h 1171535"/>
                <a:gd name="connsiteX147" fmla="*/ 1223599 w 1423645"/>
                <a:gd name="connsiteY147" fmla="*/ 830551 h 1171535"/>
                <a:gd name="connsiteX148" fmla="*/ 1190956 w 1423645"/>
                <a:gd name="connsiteY148" fmla="*/ 823718 h 1171535"/>
                <a:gd name="connsiteX149" fmla="*/ 1186130 w 1423645"/>
                <a:gd name="connsiteY149" fmla="*/ 844064 h 1171535"/>
                <a:gd name="connsiteX150" fmla="*/ 1165223 w 1423645"/>
                <a:gd name="connsiteY150" fmla="*/ 830957 h 1171535"/>
                <a:gd name="connsiteX151" fmla="*/ 1158216 w 1423645"/>
                <a:gd name="connsiteY151" fmla="*/ 868020 h 1171535"/>
                <a:gd name="connsiteX152" fmla="*/ 1170995 w 1423645"/>
                <a:gd name="connsiteY152" fmla="*/ 867460 h 1171535"/>
                <a:gd name="connsiteX153" fmla="*/ 1172115 w 1423645"/>
                <a:gd name="connsiteY153" fmla="*/ 873406 h 1171535"/>
                <a:gd name="connsiteX154" fmla="*/ 1152328 w 1423645"/>
                <a:gd name="connsiteY154" fmla="*/ 880973 h 1171535"/>
                <a:gd name="connsiteX155" fmla="*/ 1140920 w 1423645"/>
                <a:gd name="connsiteY155" fmla="*/ 871958 h 1171535"/>
                <a:gd name="connsiteX156" fmla="*/ 1129589 w 1423645"/>
                <a:gd name="connsiteY156" fmla="*/ 873811 h 1171535"/>
                <a:gd name="connsiteX157" fmla="*/ 1127735 w 1423645"/>
                <a:gd name="connsiteY157" fmla="*/ 890297 h 1171535"/>
                <a:gd name="connsiteX158" fmla="*/ 1117446 w 1423645"/>
                <a:gd name="connsiteY158" fmla="*/ 894235 h 1171535"/>
                <a:gd name="connsiteX159" fmla="*/ 1103297 w 1423645"/>
                <a:gd name="connsiteY159" fmla="*/ 894718 h 1171535"/>
                <a:gd name="connsiteX160" fmla="*/ 1098142 w 1423645"/>
                <a:gd name="connsiteY160" fmla="*/ 880877 h 1171535"/>
                <a:gd name="connsiteX161" fmla="*/ 1107543 w 1423645"/>
                <a:gd name="connsiteY161" fmla="*/ 860048 h 1171535"/>
                <a:gd name="connsiteX162" fmla="*/ 1090015 w 1423645"/>
                <a:gd name="connsiteY162" fmla="*/ 842925 h 1171535"/>
                <a:gd name="connsiteX163" fmla="*/ 1098702 w 1423645"/>
                <a:gd name="connsiteY163" fmla="*/ 834972 h 1171535"/>
                <a:gd name="connsiteX164" fmla="*/ 1089301 w 1423645"/>
                <a:gd name="connsiteY164" fmla="*/ 827347 h 1171535"/>
                <a:gd name="connsiteX165" fmla="*/ 1079475 w 1423645"/>
                <a:gd name="connsiteY165" fmla="*/ 837713 h 1171535"/>
                <a:gd name="connsiteX166" fmla="*/ 1081811 w 1423645"/>
                <a:gd name="connsiteY166" fmla="*/ 847288 h 1171535"/>
                <a:gd name="connsiteX167" fmla="*/ 1050539 w 1423645"/>
                <a:gd name="connsiteY167" fmla="*/ 866997 h 1171535"/>
                <a:gd name="connsiteX168" fmla="*/ 1052141 w 1423645"/>
                <a:gd name="connsiteY168" fmla="*/ 889757 h 1171535"/>
                <a:gd name="connsiteX169" fmla="*/ 1029613 w 1423645"/>
                <a:gd name="connsiteY169" fmla="*/ 893135 h 1171535"/>
                <a:gd name="connsiteX170" fmla="*/ 1022066 w 1423645"/>
                <a:gd name="connsiteY170" fmla="*/ 904871 h 1171535"/>
                <a:gd name="connsiteX171" fmla="*/ 1031312 w 1423645"/>
                <a:gd name="connsiteY171" fmla="*/ 921280 h 1171535"/>
                <a:gd name="connsiteX172" fmla="*/ 1053589 w 1423645"/>
                <a:gd name="connsiteY172" fmla="*/ 916454 h 1171535"/>
                <a:gd name="connsiteX173" fmla="*/ 1053821 w 1423645"/>
                <a:gd name="connsiteY173" fmla="*/ 928113 h 1171535"/>
                <a:gd name="connsiteX174" fmla="*/ 1070943 w 1423645"/>
                <a:gd name="connsiteY174" fmla="*/ 945815 h 1171535"/>
                <a:gd name="connsiteX175" fmla="*/ 1057199 w 1423645"/>
                <a:gd name="connsiteY175" fmla="*/ 958594 h 1171535"/>
                <a:gd name="connsiteX176" fmla="*/ 1062584 w 1423645"/>
                <a:gd name="connsiteY176" fmla="*/ 972416 h 1171535"/>
                <a:gd name="connsiteX177" fmla="*/ 1053647 w 1423645"/>
                <a:gd name="connsiteY177" fmla="*/ 965737 h 1171535"/>
                <a:gd name="connsiteX178" fmla="*/ 1034825 w 1423645"/>
                <a:gd name="connsiteY178" fmla="*/ 976586 h 1171535"/>
                <a:gd name="connsiteX179" fmla="*/ 1036987 w 1423645"/>
                <a:gd name="connsiteY179" fmla="*/ 986720 h 1171535"/>
                <a:gd name="connsiteX180" fmla="*/ 1051620 w 1423645"/>
                <a:gd name="connsiteY180" fmla="*/ 989539 h 1171535"/>
                <a:gd name="connsiteX181" fmla="*/ 1049284 w 1423645"/>
                <a:gd name="connsiteY181" fmla="*/ 996700 h 1171535"/>
                <a:gd name="connsiteX182" fmla="*/ 1049284 w 1423645"/>
                <a:gd name="connsiteY182" fmla="*/ 996700 h 1171535"/>
                <a:gd name="connsiteX183" fmla="*/ 998785 w 1423645"/>
                <a:gd name="connsiteY183" fmla="*/ 1023880 h 1171535"/>
                <a:gd name="connsiteX184" fmla="*/ 998785 w 1423645"/>
                <a:gd name="connsiteY184" fmla="*/ 1013340 h 1171535"/>
                <a:gd name="connsiteX185" fmla="*/ 975466 w 1423645"/>
                <a:gd name="connsiteY185" fmla="*/ 999750 h 1171535"/>
                <a:gd name="connsiteX186" fmla="*/ 971933 w 1423645"/>
                <a:gd name="connsiteY186" fmla="*/ 1007144 h 1171535"/>
                <a:gd name="connsiteX187" fmla="*/ 961644 w 1423645"/>
                <a:gd name="connsiteY187" fmla="*/ 1003688 h 1171535"/>
                <a:gd name="connsiteX188" fmla="*/ 967262 w 1423645"/>
                <a:gd name="connsiteY188" fmla="*/ 1010696 h 1171535"/>
                <a:gd name="connsiteX189" fmla="*/ 954714 w 1423645"/>
                <a:gd name="connsiteY189" fmla="*/ 1008109 h 1171535"/>
                <a:gd name="connsiteX190" fmla="*/ 941935 w 1423645"/>
                <a:gd name="connsiteY190" fmla="*/ 1018572 h 1171535"/>
                <a:gd name="connsiteX191" fmla="*/ 938885 w 1423645"/>
                <a:gd name="connsiteY191" fmla="*/ 1013418 h 1171535"/>
                <a:gd name="connsiteX192" fmla="*/ 896185 w 1423645"/>
                <a:gd name="connsiteY192" fmla="*/ 1025405 h 1171535"/>
                <a:gd name="connsiteX193" fmla="*/ 880259 w 1423645"/>
                <a:gd name="connsiteY193" fmla="*/ 1013031 h 1171535"/>
                <a:gd name="connsiteX194" fmla="*/ 868850 w 1423645"/>
                <a:gd name="connsiteY194" fmla="*/ 1015367 h 1171535"/>
                <a:gd name="connsiteX195" fmla="*/ 863059 w 1423645"/>
                <a:gd name="connsiteY195" fmla="*/ 1027104 h 1171535"/>
                <a:gd name="connsiteX196" fmla="*/ 843601 w 1423645"/>
                <a:gd name="connsiteY196" fmla="*/ 1035540 h 1171535"/>
                <a:gd name="connsiteX197" fmla="*/ 842887 w 1423645"/>
                <a:gd name="connsiteY197" fmla="*/ 1018649 h 1171535"/>
                <a:gd name="connsiteX198" fmla="*/ 821575 w 1423645"/>
                <a:gd name="connsiteY198" fmla="*/ 1014788 h 1171535"/>
                <a:gd name="connsiteX199" fmla="*/ 823505 w 1423645"/>
                <a:gd name="connsiteY199" fmla="*/ 991063 h 1171535"/>
                <a:gd name="connsiteX200" fmla="*/ 814182 w 1423645"/>
                <a:gd name="connsiteY200" fmla="*/ 989616 h 1171535"/>
                <a:gd name="connsiteX201" fmla="*/ 803005 w 1423645"/>
                <a:gd name="connsiteY201" fmla="*/ 999345 h 1171535"/>
                <a:gd name="connsiteX202" fmla="*/ 806943 w 1423645"/>
                <a:gd name="connsiteY202" fmla="*/ 989770 h 1171535"/>
                <a:gd name="connsiteX203" fmla="*/ 791422 w 1423645"/>
                <a:gd name="connsiteY203" fmla="*/ 979636 h 1171535"/>
                <a:gd name="connsiteX204" fmla="*/ 791268 w 1423645"/>
                <a:gd name="connsiteY204" fmla="*/ 939831 h 1171535"/>
                <a:gd name="connsiteX205" fmla="*/ 799067 w 1423645"/>
                <a:gd name="connsiteY205" fmla="*/ 941761 h 1171535"/>
                <a:gd name="connsiteX206" fmla="*/ 801885 w 1423645"/>
                <a:gd name="connsiteY206" fmla="*/ 935410 h 1171535"/>
                <a:gd name="connsiteX207" fmla="*/ 796827 w 1423645"/>
                <a:gd name="connsiteY207" fmla="*/ 925855 h 1171535"/>
                <a:gd name="connsiteX208" fmla="*/ 753239 w 1423645"/>
                <a:gd name="connsiteY208" fmla="*/ 918211 h 1171535"/>
                <a:gd name="connsiteX209" fmla="*/ 753799 w 1423645"/>
                <a:gd name="connsiteY209" fmla="*/ 926260 h 1171535"/>
                <a:gd name="connsiteX210" fmla="*/ 740691 w 1423645"/>
                <a:gd name="connsiteY210" fmla="*/ 928017 h 1171535"/>
                <a:gd name="connsiteX211" fmla="*/ 741097 w 1423645"/>
                <a:gd name="connsiteY211" fmla="*/ 942244 h 1171535"/>
                <a:gd name="connsiteX212" fmla="*/ 730712 w 1423645"/>
                <a:gd name="connsiteY212" fmla="*/ 943383 h 1171535"/>
                <a:gd name="connsiteX213" fmla="*/ 724997 w 1423645"/>
                <a:gd name="connsiteY213" fmla="*/ 954483 h 1171535"/>
                <a:gd name="connsiteX214" fmla="*/ 722990 w 1423645"/>
                <a:gd name="connsiteY214" fmla="*/ 946838 h 1171535"/>
                <a:gd name="connsiteX215" fmla="*/ 702875 w 1423645"/>
                <a:gd name="connsiteY215" fmla="*/ 951896 h 1171535"/>
                <a:gd name="connsiteX216" fmla="*/ 703107 w 1423645"/>
                <a:gd name="connsiteY216" fmla="*/ 975775 h 1171535"/>
                <a:gd name="connsiteX217" fmla="*/ 712681 w 1423645"/>
                <a:gd name="connsiteY217" fmla="*/ 990658 h 1171535"/>
                <a:gd name="connsiteX218" fmla="*/ 708106 w 1423645"/>
                <a:gd name="connsiteY218" fmla="*/ 1015097 h 1171535"/>
                <a:gd name="connsiteX219" fmla="*/ 721696 w 1423645"/>
                <a:gd name="connsiteY219" fmla="*/ 1047103 h 1171535"/>
                <a:gd name="connsiteX220" fmla="*/ 709883 w 1423645"/>
                <a:gd name="connsiteY220" fmla="*/ 1054091 h 1171535"/>
                <a:gd name="connsiteX221" fmla="*/ 717450 w 1423645"/>
                <a:gd name="connsiteY221" fmla="*/ 1066407 h 1171535"/>
                <a:gd name="connsiteX222" fmla="*/ 709805 w 1423645"/>
                <a:gd name="connsiteY222" fmla="*/ 1065770 h 1171535"/>
                <a:gd name="connsiteX223" fmla="*/ 713898 w 1423645"/>
                <a:gd name="connsiteY223" fmla="*/ 1090459 h 1171535"/>
                <a:gd name="connsiteX224" fmla="*/ 704825 w 1423645"/>
                <a:gd name="connsiteY224" fmla="*/ 1100517 h 1171535"/>
                <a:gd name="connsiteX225" fmla="*/ 709477 w 1423645"/>
                <a:gd name="connsiteY225" fmla="*/ 1104377 h 1171535"/>
                <a:gd name="connsiteX226" fmla="*/ 707392 w 1423645"/>
                <a:gd name="connsiteY226" fmla="*/ 1104377 h 1171535"/>
                <a:gd name="connsiteX227" fmla="*/ 704748 w 1423645"/>
                <a:gd name="connsiteY227" fmla="*/ 1120632 h 1171535"/>
                <a:gd name="connsiteX228" fmla="*/ 675869 w 1423645"/>
                <a:gd name="connsiteY228" fmla="*/ 1100999 h 1171535"/>
                <a:gd name="connsiteX229" fmla="*/ 673379 w 1423645"/>
                <a:gd name="connsiteY229" fmla="*/ 1117002 h 1171535"/>
                <a:gd name="connsiteX230" fmla="*/ 665985 w 1423645"/>
                <a:gd name="connsiteY230" fmla="*/ 1119570 h 1171535"/>
                <a:gd name="connsiteX231" fmla="*/ 669286 w 1423645"/>
                <a:gd name="connsiteY231" fmla="*/ 1110883 h 1171535"/>
                <a:gd name="connsiteX232" fmla="*/ 650793 w 1423645"/>
                <a:gd name="connsiteY232" fmla="*/ 1106945 h 1171535"/>
                <a:gd name="connsiteX233" fmla="*/ 644268 w 1423645"/>
                <a:gd name="connsiteY233" fmla="*/ 1095595 h 1171535"/>
                <a:gd name="connsiteX234" fmla="*/ 656816 w 1423645"/>
                <a:gd name="connsiteY234" fmla="*/ 1071078 h 1171535"/>
                <a:gd name="connsiteX235" fmla="*/ 646604 w 1423645"/>
                <a:gd name="connsiteY235" fmla="*/ 1052971 h 1171535"/>
                <a:gd name="connsiteX236" fmla="*/ 636393 w 1423645"/>
                <a:gd name="connsiteY236" fmla="*/ 1056176 h 1171535"/>
                <a:gd name="connsiteX237" fmla="*/ 635022 w 1423645"/>
                <a:gd name="connsiteY237" fmla="*/ 1042103 h 1171535"/>
                <a:gd name="connsiteX238" fmla="*/ 621509 w 1423645"/>
                <a:gd name="connsiteY238" fmla="*/ 1043145 h 1171535"/>
                <a:gd name="connsiteX239" fmla="*/ 619656 w 1423645"/>
                <a:gd name="connsiteY239" fmla="*/ 1053994 h 1171535"/>
                <a:gd name="connsiteX240" fmla="*/ 598595 w 1423645"/>
                <a:gd name="connsiteY240" fmla="*/ 1060268 h 1171535"/>
                <a:gd name="connsiteX241" fmla="*/ 594889 w 1423645"/>
                <a:gd name="connsiteY241" fmla="*/ 1047392 h 1171535"/>
                <a:gd name="connsiteX242" fmla="*/ 572690 w 1423645"/>
                <a:gd name="connsiteY242" fmla="*/ 1043126 h 1171535"/>
                <a:gd name="connsiteX243" fmla="*/ 574774 w 1423645"/>
                <a:gd name="connsiteY243" fmla="*/ 1055906 h 1171535"/>
                <a:gd name="connsiteX244" fmla="*/ 568172 w 1423645"/>
                <a:gd name="connsiteY244" fmla="*/ 1057199 h 1171535"/>
                <a:gd name="connsiteX245" fmla="*/ 543077 w 1423645"/>
                <a:gd name="connsiteY245" fmla="*/ 1021486 h 1171535"/>
                <a:gd name="connsiteX246" fmla="*/ 532866 w 1423645"/>
                <a:gd name="connsiteY246" fmla="*/ 1024305 h 1171535"/>
                <a:gd name="connsiteX247" fmla="*/ 532866 w 1423645"/>
                <a:gd name="connsiteY247" fmla="*/ 1024305 h 1171535"/>
                <a:gd name="connsiteX248" fmla="*/ 529005 w 1423645"/>
                <a:gd name="connsiteY248" fmla="*/ 1025830 h 1171535"/>
                <a:gd name="connsiteX249" fmla="*/ 529005 w 1423645"/>
                <a:gd name="connsiteY249" fmla="*/ 1025830 h 1171535"/>
                <a:gd name="connsiteX250" fmla="*/ 520318 w 1423645"/>
                <a:gd name="connsiteY250" fmla="*/ 1031061 h 1171535"/>
                <a:gd name="connsiteX251" fmla="*/ 512596 w 1423645"/>
                <a:gd name="connsiteY251" fmla="*/ 1018186 h 1171535"/>
                <a:gd name="connsiteX252" fmla="*/ 505435 w 1423645"/>
                <a:gd name="connsiteY252" fmla="*/ 1025019 h 1171535"/>
                <a:gd name="connsiteX253" fmla="*/ 489991 w 1423645"/>
                <a:gd name="connsiteY253" fmla="*/ 1021390 h 1171535"/>
                <a:gd name="connsiteX254" fmla="*/ 476247 w 1423645"/>
                <a:gd name="connsiteY254" fmla="*/ 1031834 h 1171535"/>
                <a:gd name="connsiteX255" fmla="*/ 466441 w 1423645"/>
                <a:gd name="connsiteY255" fmla="*/ 1027567 h 1171535"/>
                <a:gd name="connsiteX256" fmla="*/ 450283 w 1423645"/>
                <a:gd name="connsiteY256" fmla="*/ 1048879 h 1171535"/>
                <a:gd name="connsiteX257" fmla="*/ 430574 w 1423645"/>
                <a:gd name="connsiteY257" fmla="*/ 1043821 h 1171535"/>
                <a:gd name="connsiteX258" fmla="*/ 429126 w 1423645"/>
                <a:gd name="connsiteY258" fmla="*/ 1058608 h 1171535"/>
                <a:gd name="connsiteX259" fmla="*/ 436925 w 1423645"/>
                <a:gd name="connsiteY259" fmla="*/ 1059824 h 1171535"/>
                <a:gd name="connsiteX260" fmla="*/ 430420 w 1423645"/>
                <a:gd name="connsiteY260" fmla="*/ 1078722 h 1171535"/>
                <a:gd name="connsiteX261" fmla="*/ 443778 w 1423645"/>
                <a:gd name="connsiteY261" fmla="*/ 1082912 h 1171535"/>
                <a:gd name="connsiteX262" fmla="*/ 458565 w 1423645"/>
                <a:gd name="connsiteY262" fmla="*/ 1100845 h 1171535"/>
                <a:gd name="connsiteX263" fmla="*/ 475128 w 1423645"/>
                <a:gd name="connsiteY263" fmla="*/ 1102138 h 1171535"/>
                <a:gd name="connsiteX264" fmla="*/ 476498 w 1423645"/>
                <a:gd name="connsiteY264" fmla="*/ 1111945 h 1171535"/>
                <a:gd name="connsiteX265" fmla="*/ 479317 w 1423645"/>
                <a:gd name="connsiteY265" fmla="*/ 1111945 h 1171535"/>
                <a:gd name="connsiteX266" fmla="*/ 496767 w 1423645"/>
                <a:gd name="connsiteY266" fmla="*/ 1115072 h 1171535"/>
                <a:gd name="connsiteX267" fmla="*/ 497327 w 1423645"/>
                <a:gd name="connsiteY267" fmla="*/ 1139762 h 1171535"/>
                <a:gd name="connsiteX268" fmla="*/ 485030 w 1423645"/>
                <a:gd name="connsiteY268" fmla="*/ 1145070 h 1171535"/>
                <a:gd name="connsiteX269" fmla="*/ 474085 w 1423645"/>
                <a:gd name="connsiteY269" fmla="*/ 1133893 h 1171535"/>
                <a:gd name="connsiteX270" fmla="*/ 457754 w 1423645"/>
                <a:gd name="connsiteY270" fmla="*/ 1142097 h 1171535"/>
                <a:gd name="connsiteX271" fmla="*/ 438373 w 1423645"/>
                <a:gd name="connsiteY271" fmla="*/ 1134221 h 1171535"/>
                <a:gd name="connsiteX272" fmla="*/ 437485 w 1423645"/>
                <a:gd name="connsiteY272" fmla="*/ 1166150 h 1171535"/>
                <a:gd name="connsiteX273" fmla="*/ 430806 w 1423645"/>
                <a:gd name="connsiteY273" fmla="*/ 1171536 h 1171535"/>
                <a:gd name="connsiteX274" fmla="*/ 422196 w 1423645"/>
                <a:gd name="connsiteY274" fmla="*/ 1165667 h 1171535"/>
                <a:gd name="connsiteX275" fmla="*/ 419551 w 1423645"/>
                <a:gd name="connsiteY275" fmla="*/ 1165667 h 1171535"/>
                <a:gd name="connsiteX276" fmla="*/ 401136 w 1423645"/>
                <a:gd name="connsiteY276" fmla="*/ 1151267 h 1171535"/>
                <a:gd name="connsiteX277" fmla="*/ 386021 w 1423645"/>
                <a:gd name="connsiteY277" fmla="*/ 1156827 h 1171535"/>
                <a:gd name="connsiteX278" fmla="*/ 374766 w 1423645"/>
                <a:gd name="connsiteY278" fmla="*/ 1151112 h 1171535"/>
                <a:gd name="connsiteX279" fmla="*/ 369535 w 1423645"/>
                <a:gd name="connsiteY279" fmla="*/ 1138796 h 1171535"/>
                <a:gd name="connsiteX280" fmla="*/ 376446 w 1423645"/>
                <a:gd name="connsiteY280" fmla="*/ 1135978 h 1171535"/>
                <a:gd name="connsiteX281" fmla="*/ 370095 w 1423645"/>
                <a:gd name="connsiteY281" fmla="*/ 1124724 h 1171535"/>
                <a:gd name="connsiteX282" fmla="*/ 374844 w 1423645"/>
                <a:gd name="connsiteY282" fmla="*/ 1118045 h 1171535"/>
                <a:gd name="connsiteX283" fmla="*/ 366408 w 1423645"/>
                <a:gd name="connsiteY283" fmla="*/ 1118219 h 1171535"/>
                <a:gd name="connsiteX284" fmla="*/ 373010 w 1423645"/>
                <a:gd name="connsiteY284" fmla="*/ 1101173 h 1171535"/>
                <a:gd name="connsiteX285" fmla="*/ 366813 w 1423645"/>
                <a:gd name="connsiteY285" fmla="*/ 1089186 h 1171535"/>
                <a:gd name="connsiteX286" fmla="*/ 370751 w 1423645"/>
                <a:gd name="connsiteY286" fmla="*/ 1068434 h 1171535"/>
                <a:gd name="connsiteX287" fmla="*/ 351215 w 1423645"/>
                <a:gd name="connsiteY287" fmla="*/ 1065056 h 1171535"/>
                <a:gd name="connsiteX288" fmla="*/ 342452 w 1423645"/>
                <a:gd name="connsiteY288" fmla="*/ 1044149 h 1171535"/>
                <a:gd name="connsiteX289" fmla="*/ 336255 w 1423645"/>
                <a:gd name="connsiteY289" fmla="*/ 1042779 h 1171535"/>
                <a:gd name="connsiteX290" fmla="*/ 327240 w 1423645"/>
                <a:gd name="connsiteY290" fmla="*/ 1055230 h 1171535"/>
                <a:gd name="connsiteX291" fmla="*/ 325792 w 1423645"/>
                <a:gd name="connsiteY291" fmla="*/ 1047508 h 1171535"/>
                <a:gd name="connsiteX292" fmla="*/ 315330 w 1423645"/>
                <a:gd name="connsiteY292" fmla="*/ 1051138 h 1171535"/>
                <a:gd name="connsiteX293" fmla="*/ 315484 w 1423645"/>
                <a:gd name="connsiteY293" fmla="*/ 1035057 h 1171535"/>
                <a:gd name="connsiteX294" fmla="*/ 309770 w 1423645"/>
                <a:gd name="connsiteY294" fmla="*/ 1036505 h 1171535"/>
                <a:gd name="connsiteX295" fmla="*/ 305987 w 1423645"/>
                <a:gd name="connsiteY295" fmla="*/ 1036505 h 1171535"/>
                <a:gd name="connsiteX296" fmla="*/ 295215 w 1423645"/>
                <a:gd name="connsiteY296" fmla="*/ 1013900 h 1171535"/>
                <a:gd name="connsiteX297" fmla="*/ 265950 w 1423645"/>
                <a:gd name="connsiteY297" fmla="*/ 1020174 h 1171535"/>
                <a:gd name="connsiteX298" fmla="*/ 260487 w 1423645"/>
                <a:gd name="connsiteY298" fmla="*/ 1008205 h 1171535"/>
                <a:gd name="connsiteX299" fmla="*/ 269811 w 1423645"/>
                <a:gd name="connsiteY299" fmla="*/ 994693 h 1171535"/>
                <a:gd name="connsiteX300" fmla="*/ 253654 w 1423645"/>
                <a:gd name="connsiteY300" fmla="*/ 989558 h 1171535"/>
                <a:gd name="connsiteX301" fmla="*/ 259117 w 1423645"/>
                <a:gd name="connsiteY301" fmla="*/ 983535 h 1171535"/>
                <a:gd name="connsiteX302" fmla="*/ 252129 w 1423645"/>
                <a:gd name="connsiteY302" fmla="*/ 984500 h 1171535"/>
                <a:gd name="connsiteX303" fmla="*/ 236299 w 1423645"/>
                <a:gd name="connsiteY303" fmla="*/ 962860 h 1171535"/>
                <a:gd name="connsiteX304" fmla="*/ 232767 w 1423645"/>
                <a:gd name="connsiteY304" fmla="*/ 939947 h 1171535"/>
                <a:gd name="connsiteX305" fmla="*/ 218366 w 1423645"/>
                <a:gd name="connsiteY305" fmla="*/ 940178 h 1171535"/>
                <a:gd name="connsiteX306" fmla="*/ 194641 w 1423645"/>
                <a:gd name="connsiteY306" fmla="*/ 924581 h 1171535"/>
                <a:gd name="connsiteX307" fmla="*/ 182422 w 1423645"/>
                <a:gd name="connsiteY307" fmla="*/ 926202 h 1171535"/>
                <a:gd name="connsiteX308" fmla="*/ 182190 w 1423645"/>
                <a:gd name="connsiteY308" fmla="*/ 910199 h 1171535"/>
                <a:gd name="connsiteX309" fmla="*/ 170299 w 1423645"/>
                <a:gd name="connsiteY309" fmla="*/ 902632 h 1171535"/>
                <a:gd name="connsiteX310" fmla="*/ 167886 w 1423645"/>
                <a:gd name="connsiteY310" fmla="*/ 891533 h 1171535"/>
                <a:gd name="connsiteX311" fmla="*/ 155339 w 1423645"/>
                <a:gd name="connsiteY311" fmla="*/ 893463 h 1171535"/>
                <a:gd name="connsiteX312" fmla="*/ 153331 w 1423645"/>
                <a:gd name="connsiteY312" fmla="*/ 900702 h 1171535"/>
                <a:gd name="connsiteX313" fmla="*/ 140784 w 1423645"/>
                <a:gd name="connsiteY313" fmla="*/ 893057 h 1171535"/>
                <a:gd name="connsiteX314" fmla="*/ 136595 w 1423645"/>
                <a:gd name="connsiteY314" fmla="*/ 900702 h 1171535"/>
                <a:gd name="connsiteX315" fmla="*/ 118989 w 1423645"/>
                <a:gd name="connsiteY315" fmla="*/ 883811 h 1171535"/>
                <a:gd name="connsiteX316" fmla="*/ 99685 w 1423645"/>
                <a:gd name="connsiteY316" fmla="*/ 906165 h 1171535"/>
                <a:gd name="connsiteX317" fmla="*/ 100573 w 1423645"/>
                <a:gd name="connsiteY317" fmla="*/ 913558 h 1171535"/>
                <a:gd name="connsiteX318" fmla="*/ 84821 w 1423645"/>
                <a:gd name="connsiteY318" fmla="*/ 921917 h 1171535"/>
                <a:gd name="connsiteX319" fmla="*/ 84821 w 1423645"/>
                <a:gd name="connsiteY319" fmla="*/ 921917 h 1171535"/>
                <a:gd name="connsiteX320" fmla="*/ 83219 w 1423645"/>
                <a:gd name="connsiteY320" fmla="*/ 911377 h 1171535"/>
                <a:gd name="connsiteX321" fmla="*/ 94802 w 1423645"/>
                <a:gd name="connsiteY321" fmla="*/ 889988 h 1171535"/>
                <a:gd name="connsiteX322" fmla="*/ 82428 w 1423645"/>
                <a:gd name="connsiteY322" fmla="*/ 845840 h 1171535"/>
                <a:gd name="connsiteX323" fmla="*/ 88624 w 1423645"/>
                <a:gd name="connsiteY323" fmla="*/ 835551 h 1171535"/>
                <a:gd name="connsiteX324" fmla="*/ 105670 w 1423645"/>
                <a:gd name="connsiteY324" fmla="*/ 836265 h 1171535"/>
                <a:gd name="connsiteX325" fmla="*/ 91037 w 1423645"/>
                <a:gd name="connsiteY325" fmla="*/ 797194 h 1171535"/>
                <a:gd name="connsiteX326" fmla="*/ 63606 w 1423645"/>
                <a:gd name="connsiteY326" fmla="*/ 792928 h 1171535"/>
                <a:gd name="connsiteX327" fmla="*/ 39554 w 1423645"/>
                <a:gd name="connsiteY327" fmla="*/ 800244 h 1171535"/>
                <a:gd name="connsiteX328" fmla="*/ 37141 w 1423645"/>
                <a:gd name="connsiteY328" fmla="*/ 808757 h 1171535"/>
                <a:gd name="connsiteX329" fmla="*/ 46793 w 1423645"/>
                <a:gd name="connsiteY329" fmla="*/ 821150 h 1171535"/>
                <a:gd name="connsiteX330" fmla="*/ 42778 w 1423645"/>
                <a:gd name="connsiteY330" fmla="*/ 830725 h 1171535"/>
                <a:gd name="connsiteX331" fmla="*/ 0 w 1423645"/>
                <a:gd name="connsiteY331" fmla="*/ 821961 h 1171535"/>
                <a:gd name="connsiteX332" fmla="*/ 1371 w 1423645"/>
                <a:gd name="connsiteY332" fmla="*/ 797909 h 1171535"/>
                <a:gd name="connsiteX333" fmla="*/ 23802 w 1423645"/>
                <a:gd name="connsiteY333" fmla="*/ 778682 h 1171535"/>
                <a:gd name="connsiteX334" fmla="*/ 16408 w 1423645"/>
                <a:gd name="connsiteY334" fmla="*/ 769435 h 1171535"/>
                <a:gd name="connsiteX335" fmla="*/ 32662 w 1423645"/>
                <a:gd name="connsiteY335" fmla="*/ 742410 h 1171535"/>
                <a:gd name="connsiteX336" fmla="*/ 31851 w 1423645"/>
                <a:gd name="connsiteY336" fmla="*/ 728974 h 1171535"/>
                <a:gd name="connsiteX337" fmla="*/ 23242 w 1423645"/>
                <a:gd name="connsiteY337" fmla="*/ 726233 h 1171535"/>
                <a:gd name="connsiteX338" fmla="*/ 25327 w 1423645"/>
                <a:gd name="connsiteY338" fmla="*/ 714014 h 1171535"/>
                <a:gd name="connsiteX339" fmla="*/ 39476 w 1423645"/>
                <a:gd name="connsiteY339" fmla="*/ 714322 h 1171535"/>
                <a:gd name="connsiteX340" fmla="*/ 34496 w 1423645"/>
                <a:gd name="connsiteY340" fmla="*/ 693416 h 1171535"/>
                <a:gd name="connsiteX341" fmla="*/ 39168 w 1423645"/>
                <a:gd name="connsiteY341" fmla="*/ 675966 h 1171535"/>
                <a:gd name="connsiteX342" fmla="*/ 50576 w 1423645"/>
                <a:gd name="connsiteY342" fmla="*/ 667279 h 1171535"/>
                <a:gd name="connsiteX343" fmla="*/ 50576 w 1423645"/>
                <a:gd name="connsiteY343" fmla="*/ 667279 h 1171535"/>
                <a:gd name="connsiteX344" fmla="*/ 53877 w 1423645"/>
                <a:gd name="connsiteY344" fmla="*/ 668476 h 1171535"/>
                <a:gd name="connsiteX345" fmla="*/ 53877 w 1423645"/>
                <a:gd name="connsiteY345" fmla="*/ 668476 h 1171535"/>
                <a:gd name="connsiteX346" fmla="*/ 62004 w 1423645"/>
                <a:gd name="connsiteY346" fmla="*/ 672182 h 1171535"/>
                <a:gd name="connsiteX347" fmla="*/ 66579 w 1423645"/>
                <a:gd name="connsiteY347" fmla="*/ 663013 h 1171535"/>
                <a:gd name="connsiteX348" fmla="*/ 77351 w 1423645"/>
                <a:gd name="connsiteY348" fmla="*/ 665097 h 1171535"/>
                <a:gd name="connsiteX349" fmla="*/ 82988 w 1423645"/>
                <a:gd name="connsiteY349" fmla="*/ 650311 h 1171535"/>
                <a:gd name="connsiteX350" fmla="*/ 74474 w 1423645"/>
                <a:gd name="connsiteY350" fmla="*/ 653843 h 1171535"/>
                <a:gd name="connsiteX351" fmla="*/ 75034 w 1423645"/>
                <a:gd name="connsiteY351" fmla="*/ 639771 h 1171535"/>
                <a:gd name="connsiteX352" fmla="*/ 94416 w 1423645"/>
                <a:gd name="connsiteY352" fmla="*/ 626181 h 1171535"/>
                <a:gd name="connsiteX353" fmla="*/ 93778 w 1423645"/>
                <a:gd name="connsiteY353" fmla="*/ 619907 h 1171535"/>
                <a:gd name="connsiteX354" fmla="*/ 87756 w 1423645"/>
                <a:gd name="connsiteY354" fmla="*/ 620563 h 1171535"/>
                <a:gd name="connsiteX355" fmla="*/ 89358 w 1423645"/>
                <a:gd name="connsiteY355" fmla="*/ 611722 h 1171535"/>
                <a:gd name="connsiteX356" fmla="*/ 69571 w 1423645"/>
                <a:gd name="connsiteY356" fmla="*/ 594349 h 1171535"/>
                <a:gd name="connsiteX357" fmla="*/ 48897 w 1423645"/>
                <a:gd name="connsiteY357" fmla="*/ 605526 h 1171535"/>
                <a:gd name="connsiteX358" fmla="*/ 57178 w 1423645"/>
                <a:gd name="connsiteY358" fmla="*/ 586299 h 1171535"/>
                <a:gd name="connsiteX359" fmla="*/ 45268 w 1423645"/>
                <a:gd name="connsiteY359" fmla="*/ 585507 h 1171535"/>
                <a:gd name="connsiteX360" fmla="*/ 39805 w 1423645"/>
                <a:gd name="connsiteY360" fmla="*/ 592978 h 1171535"/>
                <a:gd name="connsiteX361" fmla="*/ 37952 w 1423645"/>
                <a:gd name="connsiteY361" fmla="*/ 577786 h 1171535"/>
                <a:gd name="connsiteX362" fmla="*/ 69629 w 1423645"/>
                <a:gd name="connsiteY362" fmla="*/ 584060 h 1171535"/>
                <a:gd name="connsiteX363" fmla="*/ 75903 w 1423645"/>
                <a:gd name="connsiteY363" fmla="*/ 576821 h 1171535"/>
                <a:gd name="connsiteX364" fmla="*/ 78393 w 1423645"/>
                <a:gd name="connsiteY364" fmla="*/ 581647 h 1171535"/>
                <a:gd name="connsiteX365" fmla="*/ 95844 w 1423645"/>
                <a:gd name="connsiteY365" fmla="*/ 575778 h 1171535"/>
                <a:gd name="connsiteX366" fmla="*/ 85478 w 1423645"/>
                <a:gd name="connsiteY366" fmla="*/ 572168 h 1171535"/>
                <a:gd name="connsiteX367" fmla="*/ 84358 w 1423645"/>
                <a:gd name="connsiteY367" fmla="*/ 557285 h 1171535"/>
                <a:gd name="connsiteX368" fmla="*/ 73432 w 1423645"/>
                <a:gd name="connsiteY368" fmla="*/ 545954 h 1171535"/>
                <a:gd name="connsiteX369" fmla="*/ 83567 w 1423645"/>
                <a:gd name="connsiteY369" fmla="*/ 520299 h 1171535"/>
                <a:gd name="connsiteX370" fmla="*/ 116055 w 1423645"/>
                <a:gd name="connsiteY370" fmla="*/ 527692 h 1171535"/>
                <a:gd name="connsiteX371" fmla="*/ 124665 w 1423645"/>
                <a:gd name="connsiteY371" fmla="*/ 522461 h 1171535"/>
                <a:gd name="connsiteX372" fmla="*/ 138660 w 1423645"/>
                <a:gd name="connsiteY372" fmla="*/ 536784 h 1171535"/>
                <a:gd name="connsiteX373" fmla="*/ 168253 w 1423645"/>
                <a:gd name="connsiteY373" fmla="*/ 524565 h 1171535"/>
                <a:gd name="connsiteX374" fmla="*/ 162462 w 1423645"/>
                <a:gd name="connsiteY374" fmla="*/ 515801 h 1171535"/>
                <a:gd name="connsiteX375" fmla="*/ 173639 w 1423645"/>
                <a:gd name="connsiteY375" fmla="*/ 509759 h 1171535"/>
                <a:gd name="connsiteX376" fmla="*/ 168736 w 1423645"/>
                <a:gd name="connsiteY376" fmla="*/ 502288 h 1171535"/>
                <a:gd name="connsiteX377" fmla="*/ 135687 w 1423645"/>
                <a:gd name="connsiteY377" fmla="*/ 482502 h 1171535"/>
                <a:gd name="connsiteX378" fmla="*/ 142444 w 1423645"/>
                <a:gd name="connsiteY378" fmla="*/ 474857 h 1171535"/>
                <a:gd name="connsiteX379" fmla="*/ 137791 w 1423645"/>
                <a:gd name="connsiteY379" fmla="*/ 462155 h 1171535"/>
                <a:gd name="connsiteX380" fmla="*/ 152829 w 1423645"/>
                <a:gd name="connsiteY380" fmla="*/ 436346 h 1171535"/>
                <a:gd name="connsiteX381" fmla="*/ 124607 w 1423645"/>
                <a:gd name="connsiteY381" fmla="*/ 417698 h 1171535"/>
                <a:gd name="connsiteX382" fmla="*/ 148331 w 1423645"/>
                <a:gd name="connsiteY382" fmla="*/ 406444 h 1171535"/>
                <a:gd name="connsiteX383" fmla="*/ 165222 w 1423645"/>
                <a:gd name="connsiteY383" fmla="*/ 439164 h 1171535"/>
                <a:gd name="connsiteX384" fmla="*/ 171747 w 1423645"/>
                <a:gd name="connsiteY384" fmla="*/ 428721 h 1171535"/>
                <a:gd name="connsiteX385" fmla="*/ 166844 w 1423645"/>
                <a:gd name="connsiteY385" fmla="*/ 407892 h 1171535"/>
                <a:gd name="connsiteX386" fmla="*/ 184777 w 1423645"/>
                <a:gd name="connsiteY386" fmla="*/ 379747 h 1171535"/>
                <a:gd name="connsiteX387" fmla="*/ 163620 w 1423645"/>
                <a:gd name="connsiteY387" fmla="*/ 374284 h 1171535"/>
                <a:gd name="connsiteX388" fmla="*/ 148177 w 1423645"/>
                <a:gd name="connsiteY388" fmla="*/ 358281 h 1171535"/>
                <a:gd name="connsiteX389" fmla="*/ 139413 w 1423645"/>
                <a:gd name="connsiteY389" fmla="*/ 361987 h 1171535"/>
                <a:gd name="connsiteX390" fmla="*/ 134510 w 1423645"/>
                <a:gd name="connsiteY390" fmla="*/ 351042 h 1171535"/>
                <a:gd name="connsiteX391" fmla="*/ 121171 w 1423645"/>
                <a:gd name="connsiteY391" fmla="*/ 355482 h 1171535"/>
                <a:gd name="connsiteX392" fmla="*/ 98489 w 1423645"/>
                <a:gd name="connsiteY392" fmla="*/ 346390 h 1171535"/>
                <a:gd name="connsiteX393" fmla="*/ 103160 w 1423645"/>
                <a:gd name="connsiteY393" fmla="*/ 332954 h 1171535"/>
                <a:gd name="connsiteX394" fmla="*/ 87485 w 1423645"/>
                <a:gd name="connsiteY394" fmla="*/ 324345 h 1171535"/>
                <a:gd name="connsiteX395" fmla="*/ 91752 w 1423645"/>
                <a:gd name="connsiteY395" fmla="*/ 303921 h 1171535"/>
                <a:gd name="connsiteX396" fmla="*/ 49128 w 1423645"/>
                <a:gd name="connsiteY396" fmla="*/ 299095 h 1171535"/>
                <a:gd name="connsiteX397" fmla="*/ 47449 w 1423645"/>
                <a:gd name="connsiteY397" fmla="*/ 286142 h 1171535"/>
                <a:gd name="connsiteX398" fmla="*/ 32160 w 1423645"/>
                <a:gd name="connsiteY398" fmla="*/ 280602 h 1171535"/>
                <a:gd name="connsiteX399" fmla="*/ 36832 w 1423645"/>
                <a:gd name="connsiteY399" fmla="*/ 270390 h 1171535"/>
                <a:gd name="connsiteX400" fmla="*/ 24844 w 1423645"/>
                <a:gd name="connsiteY400" fmla="*/ 242013 h 1171535"/>
                <a:gd name="connsiteX401" fmla="*/ 26446 w 1423645"/>
                <a:gd name="connsiteY401" fmla="*/ 224891 h 1171535"/>
                <a:gd name="connsiteX402" fmla="*/ 26446 w 1423645"/>
                <a:gd name="connsiteY402" fmla="*/ 224891 h 1171535"/>
                <a:gd name="connsiteX403" fmla="*/ 63684 w 1423645"/>
                <a:gd name="connsiteY403" fmla="*/ 200761 h 1171535"/>
                <a:gd name="connsiteX404" fmla="*/ 68355 w 1423645"/>
                <a:gd name="connsiteY404" fmla="*/ 187982 h 1171535"/>
                <a:gd name="connsiteX405" fmla="*/ 82988 w 1423645"/>
                <a:gd name="connsiteY405" fmla="*/ 187654 h 1171535"/>
                <a:gd name="connsiteX406" fmla="*/ 87177 w 1423645"/>
                <a:gd name="connsiteY406" fmla="*/ 174064 h 1171535"/>
                <a:gd name="connsiteX407" fmla="*/ 98431 w 1423645"/>
                <a:gd name="connsiteY407" fmla="*/ 189661 h 1171535"/>
                <a:gd name="connsiteX408" fmla="*/ 104531 w 1423645"/>
                <a:gd name="connsiteY408" fmla="*/ 175994 h 1171535"/>
                <a:gd name="connsiteX409" fmla="*/ 120206 w 1423645"/>
                <a:gd name="connsiteY409" fmla="*/ 179449 h 1171535"/>
                <a:gd name="connsiteX410" fmla="*/ 123429 w 1423645"/>
                <a:gd name="connsiteY410" fmla="*/ 179449 h 1171535"/>
                <a:gd name="connsiteX411" fmla="*/ 142251 w 1423645"/>
                <a:gd name="connsiteY411" fmla="*/ 178735 h 1171535"/>
                <a:gd name="connsiteX412" fmla="*/ 135900 w 1423645"/>
                <a:gd name="connsiteY412" fmla="*/ 168678 h 1171535"/>
                <a:gd name="connsiteX413" fmla="*/ 152308 w 1423645"/>
                <a:gd name="connsiteY413" fmla="*/ 166921 h 1171535"/>
                <a:gd name="connsiteX414" fmla="*/ 158987 w 1423645"/>
                <a:gd name="connsiteY414" fmla="*/ 152675 h 1171535"/>
                <a:gd name="connsiteX415" fmla="*/ 154895 w 1423645"/>
                <a:gd name="connsiteY415" fmla="*/ 147289 h 1171535"/>
                <a:gd name="connsiteX416" fmla="*/ 167037 w 1423645"/>
                <a:gd name="connsiteY416" fmla="*/ 133950 h 1171535"/>
                <a:gd name="connsiteX417" fmla="*/ 174430 w 1423645"/>
                <a:gd name="connsiteY417" fmla="*/ 146498 h 1171535"/>
                <a:gd name="connsiteX418" fmla="*/ 183040 w 1423645"/>
                <a:gd name="connsiteY418" fmla="*/ 146652 h 1171535"/>
                <a:gd name="connsiteX419" fmla="*/ 189391 w 1423645"/>
                <a:gd name="connsiteY419" fmla="*/ 136286 h 1171535"/>
                <a:gd name="connsiteX420" fmla="*/ 216494 w 1423645"/>
                <a:gd name="connsiteY420" fmla="*/ 127599 h 1171535"/>
                <a:gd name="connsiteX421" fmla="*/ 220914 w 1423645"/>
                <a:gd name="connsiteY421" fmla="*/ 110785 h 1171535"/>
                <a:gd name="connsiteX422" fmla="*/ 238925 w 1423645"/>
                <a:gd name="connsiteY422" fmla="*/ 107156 h 1171535"/>
                <a:gd name="connsiteX423" fmla="*/ 258229 w 1423645"/>
                <a:gd name="connsiteY423" fmla="*/ 70884 h 1171535"/>
                <a:gd name="connsiteX424" fmla="*/ 258229 w 1423645"/>
                <a:gd name="connsiteY424" fmla="*/ 70884 h 1171535"/>
                <a:gd name="connsiteX425" fmla="*/ 258229 w 1423645"/>
                <a:gd name="connsiteY425" fmla="*/ 65981 h 1171535"/>
                <a:gd name="connsiteX426" fmla="*/ 258229 w 1423645"/>
                <a:gd name="connsiteY426" fmla="*/ 65981 h 1171535"/>
                <a:gd name="connsiteX427" fmla="*/ 252997 w 1423645"/>
                <a:gd name="connsiteY427" fmla="*/ 50615 h 1171535"/>
                <a:gd name="connsiteX428" fmla="*/ 282185 w 1423645"/>
                <a:gd name="connsiteY428" fmla="*/ 46754 h 1171535"/>
                <a:gd name="connsiteX429" fmla="*/ 285235 w 1423645"/>
                <a:gd name="connsiteY429" fmla="*/ 46754 h 1171535"/>
                <a:gd name="connsiteX430" fmla="*/ 316913 w 1423645"/>
                <a:gd name="connsiteY430" fmla="*/ 62506 h 1171535"/>
                <a:gd name="connsiteX431" fmla="*/ 329306 w 1423645"/>
                <a:gd name="connsiteY431" fmla="*/ 78181 h 1171535"/>
                <a:gd name="connsiteX432" fmla="*/ 350772 w 1423645"/>
                <a:gd name="connsiteY432" fmla="*/ 76328 h 1171535"/>
                <a:gd name="connsiteX433" fmla="*/ 373859 w 1423645"/>
                <a:gd name="connsiteY433" fmla="*/ 57120 h 1171535"/>
                <a:gd name="connsiteX434" fmla="*/ 399823 w 1423645"/>
                <a:gd name="connsiteY434" fmla="*/ 74417 h 1171535"/>
                <a:gd name="connsiteX435" fmla="*/ 404417 w 1423645"/>
                <a:gd name="connsiteY435" fmla="*/ 60248 h 1171535"/>
                <a:gd name="connsiteX436" fmla="*/ 390673 w 1423645"/>
                <a:gd name="connsiteY436" fmla="*/ 53163 h 1171535"/>
                <a:gd name="connsiteX437" fmla="*/ 388414 w 1423645"/>
                <a:gd name="connsiteY437" fmla="*/ 34515 h 1171535"/>
                <a:gd name="connsiteX438" fmla="*/ 395730 w 1423645"/>
                <a:gd name="connsiteY438" fmla="*/ 34921 h 1171535"/>
                <a:gd name="connsiteX439" fmla="*/ 390673 w 1423645"/>
                <a:gd name="connsiteY439" fmla="*/ 24053 h 1171535"/>
                <a:gd name="connsiteX440" fmla="*/ 413027 w 1423645"/>
                <a:gd name="connsiteY440" fmla="*/ 16968 h 1171535"/>
                <a:gd name="connsiteX441" fmla="*/ 409571 w 1423645"/>
                <a:gd name="connsiteY441" fmla="*/ 9420 h 1171535"/>
                <a:gd name="connsiteX442" fmla="*/ 422524 w 1423645"/>
                <a:gd name="connsiteY442" fmla="*/ 6042 h 117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</a:cxnLst>
              <a:rect l="l" t="t" r="r" b="b"/>
              <a:pathLst>
                <a:path w="1423645" h="1171535">
                  <a:moveTo>
                    <a:pt x="422447" y="6042"/>
                  </a:moveTo>
                  <a:lnTo>
                    <a:pt x="449781" y="6274"/>
                  </a:lnTo>
                  <a:lnTo>
                    <a:pt x="455244" y="0"/>
                  </a:lnTo>
                  <a:lnTo>
                    <a:pt x="479046" y="8127"/>
                  </a:lnTo>
                  <a:lnTo>
                    <a:pt x="482830" y="21485"/>
                  </a:lnTo>
                  <a:lnTo>
                    <a:pt x="502211" y="13281"/>
                  </a:lnTo>
                  <a:lnTo>
                    <a:pt x="517094" y="30655"/>
                  </a:lnTo>
                  <a:lnTo>
                    <a:pt x="535433" y="25674"/>
                  </a:lnTo>
                  <a:lnTo>
                    <a:pt x="531649" y="31871"/>
                  </a:lnTo>
                  <a:lnTo>
                    <a:pt x="543135" y="38299"/>
                  </a:lnTo>
                  <a:lnTo>
                    <a:pt x="539680" y="47623"/>
                  </a:lnTo>
                  <a:lnTo>
                    <a:pt x="521592" y="38936"/>
                  </a:lnTo>
                  <a:lnTo>
                    <a:pt x="517403" y="58317"/>
                  </a:lnTo>
                  <a:lnTo>
                    <a:pt x="520144" y="58317"/>
                  </a:lnTo>
                  <a:lnTo>
                    <a:pt x="522885" y="73181"/>
                  </a:lnTo>
                  <a:lnTo>
                    <a:pt x="522885" y="73181"/>
                  </a:lnTo>
                  <a:lnTo>
                    <a:pt x="522654" y="78085"/>
                  </a:lnTo>
                  <a:lnTo>
                    <a:pt x="522654" y="78085"/>
                  </a:lnTo>
                  <a:lnTo>
                    <a:pt x="530298" y="75749"/>
                  </a:lnTo>
                  <a:lnTo>
                    <a:pt x="548154" y="91752"/>
                  </a:lnTo>
                  <a:lnTo>
                    <a:pt x="537614" y="105824"/>
                  </a:lnTo>
                  <a:lnTo>
                    <a:pt x="561899" y="137039"/>
                  </a:lnTo>
                  <a:lnTo>
                    <a:pt x="556436" y="150552"/>
                  </a:lnTo>
                  <a:lnTo>
                    <a:pt x="556436" y="150552"/>
                  </a:lnTo>
                  <a:lnTo>
                    <a:pt x="556841" y="153119"/>
                  </a:lnTo>
                  <a:lnTo>
                    <a:pt x="556841" y="153119"/>
                  </a:lnTo>
                  <a:lnTo>
                    <a:pt x="558617" y="178040"/>
                  </a:lnTo>
                  <a:lnTo>
                    <a:pt x="581453" y="183909"/>
                  </a:lnTo>
                  <a:lnTo>
                    <a:pt x="571879" y="190009"/>
                  </a:lnTo>
                  <a:lnTo>
                    <a:pt x="601395" y="187750"/>
                  </a:lnTo>
                  <a:lnTo>
                    <a:pt x="607494" y="180106"/>
                  </a:lnTo>
                  <a:lnTo>
                    <a:pt x="648747" y="201977"/>
                  </a:lnTo>
                  <a:lnTo>
                    <a:pt x="673514" y="201900"/>
                  </a:lnTo>
                  <a:lnTo>
                    <a:pt x="689111" y="193618"/>
                  </a:lnTo>
                  <a:lnTo>
                    <a:pt x="702702" y="199815"/>
                  </a:lnTo>
                  <a:lnTo>
                    <a:pt x="703184" y="207459"/>
                  </a:lnTo>
                  <a:lnTo>
                    <a:pt x="740016" y="196205"/>
                  </a:lnTo>
                  <a:lnTo>
                    <a:pt x="752872" y="216629"/>
                  </a:lnTo>
                  <a:lnTo>
                    <a:pt x="779647" y="220258"/>
                  </a:lnTo>
                  <a:lnTo>
                    <a:pt x="781249" y="250160"/>
                  </a:lnTo>
                  <a:lnTo>
                    <a:pt x="795650" y="252573"/>
                  </a:lnTo>
                  <a:lnTo>
                    <a:pt x="789376" y="260294"/>
                  </a:lnTo>
                  <a:lnTo>
                    <a:pt x="820339" y="290041"/>
                  </a:lnTo>
                  <a:lnTo>
                    <a:pt x="811653" y="294134"/>
                  </a:lnTo>
                  <a:lnTo>
                    <a:pt x="790013" y="332974"/>
                  </a:lnTo>
                  <a:lnTo>
                    <a:pt x="780052" y="338610"/>
                  </a:lnTo>
                  <a:lnTo>
                    <a:pt x="771365" y="331699"/>
                  </a:lnTo>
                  <a:lnTo>
                    <a:pt x="764204" y="351718"/>
                  </a:lnTo>
                  <a:lnTo>
                    <a:pt x="776751" y="354362"/>
                  </a:lnTo>
                  <a:lnTo>
                    <a:pt x="777080" y="365134"/>
                  </a:lnTo>
                  <a:lnTo>
                    <a:pt x="803777" y="360713"/>
                  </a:lnTo>
                  <a:lnTo>
                    <a:pt x="808197" y="374882"/>
                  </a:lnTo>
                  <a:lnTo>
                    <a:pt x="817290" y="374631"/>
                  </a:lnTo>
                  <a:lnTo>
                    <a:pt x="817695" y="392893"/>
                  </a:lnTo>
                  <a:lnTo>
                    <a:pt x="825088" y="396426"/>
                  </a:lnTo>
                  <a:lnTo>
                    <a:pt x="817193" y="409707"/>
                  </a:lnTo>
                  <a:lnTo>
                    <a:pt x="807541" y="411869"/>
                  </a:lnTo>
                  <a:lnTo>
                    <a:pt x="815340" y="426675"/>
                  </a:lnTo>
                  <a:lnTo>
                    <a:pt x="812618" y="438489"/>
                  </a:lnTo>
                  <a:lnTo>
                    <a:pt x="824915" y="448141"/>
                  </a:lnTo>
                  <a:lnTo>
                    <a:pt x="854739" y="447832"/>
                  </a:lnTo>
                  <a:lnTo>
                    <a:pt x="869449" y="435053"/>
                  </a:lnTo>
                  <a:lnTo>
                    <a:pt x="887305" y="440612"/>
                  </a:lnTo>
                  <a:lnTo>
                    <a:pt x="892691" y="452021"/>
                  </a:lnTo>
                  <a:lnTo>
                    <a:pt x="902902" y="440438"/>
                  </a:lnTo>
                  <a:lnTo>
                    <a:pt x="918983" y="441172"/>
                  </a:lnTo>
                  <a:lnTo>
                    <a:pt x="934175" y="456055"/>
                  </a:lnTo>
                  <a:lnTo>
                    <a:pt x="935372" y="473989"/>
                  </a:lnTo>
                  <a:lnTo>
                    <a:pt x="951626" y="476653"/>
                  </a:lnTo>
                  <a:lnTo>
                    <a:pt x="965138" y="497404"/>
                  </a:lnTo>
                  <a:lnTo>
                    <a:pt x="973420" y="488235"/>
                  </a:lnTo>
                  <a:lnTo>
                    <a:pt x="985311" y="492907"/>
                  </a:lnTo>
                  <a:lnTo>
                    <a:pt x="1032683" y="486961"/>
                  </a:lnTo>
                  <a:lnTo>
                    <a:pt x="1044748" y="509083"/>
                  </a:lnTo>
                  <a:lnTo>
                    <a:pt x="1059940" y="505145"/>
                  </a:lnTo>
                  <a:lnTo>
                    <a:pt x="1073453" y="513755"/>
                  </a:lnTo>
                  <a:lnTo>
                    <a:pt x="1073298" y="536997"/>
                  </a:lnTo>
                  <a:lnTo>
                    <a:pt x="1092197" y="538927"/>
                  </a:lnTo>
                  <a:lnTo>
                    <a:pt x="1097505" y="558212"/>
                  </a:lnTo>
                  <a:lnTo>
                    <a:pt x="1135380" y="549853"/>
                  </a:lnTo>
                  <a:lnTo>
                    <a:pt x="1173582" y="564080"/>
                  </a:lnTo>
                  <a:lnTo>
                    <a:pt x="1182906" y="551301"/>
                  </a:lnTo>
                  <a:lnTo>
                    <a:pt x="1186767" y="564080"/>
                  </a:lnTo>
                  <a:lnTo>
                    <a:pt x="1198426" y="563115"/>
                  </a:lnTo>
                  <a:lnTo>
                    <a:pt x="1198832" y="581048"/>
                  </a:lnTo>
                  <a:lnTo>
                    <a:pt x="1211611" y="567941"/>
                  </a:lnTo>
                  <a:lnTo>
                    <a:pt x="1206534" y="561821"/>
                  </a:lnTo>
                  <a:lnTo>
                    <a:pt x="1214178" y="544525"/>
                  </a:lnTo>
                  <a:lnTo>
                    <a:pt x="1237420" y="515087"/>
                  </a:lnTo>
                  <a:lnTo>
                    <a:pt x="1235258" y="499412"/>
                  </a:lnTo>
                  <a:lnTo>
                    <a:pt x="1216360" y="500705"/>
                  </a:lnTo>
                  <a:lnTo>
                    <a:pt x="1233405" y="458410"/>
                  </a:lnTo>
                  <a:lnTo>
                    <a:pt x="1233405" y="458410"/>
                  </a:lnTo>
                  <a:lnTo>
                    <a:pt x="1261068" y="447716"/>
                  </a:lnTo>
                  <a:lnTo>
                    <a:pt x="1271279" y="453990"/>
                  </a:lnTo>
                  <a:lnTo>
                    <a:pt x="1273769" y="466460"/>
                  </a:lnTo>
                  <a:lnTo>
                    <a:pt x="1290100" y="462908"/>
                  </a:lnTo>
                  <a:lnTo>
                    <a:pt x="1298459" y="470784"/>
                  </a:lnTo>
                  <a:lnTo>
                    <a:pt x="1322415" y="463700"/>
                  </a:lnTo>
                  <a:lnTo>
                    <a:pt x="1328921" y="477946"/>
                  </a:lnTo>
                  <a:lnTo>
                    <a:pt x="1328921" y="477946"/>
                  </a:lnTo>
                  <a:lnTo>
                    <a:pt x="1337530" y="477714"/>
                  </a:lnTo>
                  <a:lnTo>
                    <a:pt x="1337530" y="477714"/>
                  </a:lnTo>
                  <a:lnTo>
                    <a:pt x="1346294" y="480282"/>
                  </a:lnTo>
                  <a:lnTo>
                    <a:pt x="1348302" y="517519"/>
                  </a:lnTo>
                  <a:lnTo>
                    <a:pt x="1352240" y="509720"/>
                  </a:lnTo>
                  <a:lnTo>
                    <a:pt x="1364710" y="511728"/>
                  </a:lnTo>
                  <a:lnTo>
                    <a:pt x="1365753" y="526437"/>
                  </a:lnTo>
                  <a:lnTo>
                    <a:pt x="1358436" y="531978"/>
                  </a:lnTo>
                  <a:lnTo>
                    <a:pt x="1383358" y="542672"/>
                  </a:lnTo>
                  <a:lnTo>
                    <a:pt x="1399843" y="534236"/>
                  </a:lnTo>
                  <a:lnTo>
                    <a:pt x="1408125" y="580315"/>
                  </a:lnTo>
                  <a:lnTo>
                    <a:pt x="1423645" y="596569"/>
                  </a:lnTo>
                  <a:lnTo>
                    <a:pt x="1415846" y="610081"/>
                  </a:lnTo>
                  <a:lnTo>
                    <a:pt x="1406677" y="604618"/>
                  </a:lnTo>
                  <a:lnTo>
                    <a:pt x="1363900" y="612263"/>
                  </a:lnTo>
                  <a:lnTo>
                    <a:pt x="1355136" y="606471"/>
                  </a:lnTo>
                  <a:lnTo>
                    <a:pt x="1348147" y="610583"/>
                  </a:lnTo>
                  <a:lnTo>
                    <a:pt x="1349904" y="618227"/>
                  </a:lnTo>
                  <a:lnTo>
                    <a:pt x="1336083" y="616703"/>
                  </a:lnTo>
                  <a:lnTo>
                    <a:pt x="1316064" y="640987"/>
                  </a:lnTo>
                  <a:lnTo>
                    <a:pt x="1314308" y="658438"/>
                  </a:lnTo>
                  <a:lnTo>
                    <a:pt x="1303536" y="661333"/>
                  </a:lnTo>
                  <a:lnTo>
                    <a:pt x="1301606" y="646218"/>
                  </a:lnTo>
                  <a:lnTo>
                    <a:pt x="1294926" y="653863"/>
                  </a:lnTo>
                  <a:lnTo>
                    <a:pt x="1280140" y="649674"/>
                  </a:lnTo>
                  <a:lnTo>
                    <a:pt x="1266878" y="662858"/>
                  </a:lnTo>
                  <a:lnTo>
                    <a:pt x="1266318" y="674441"/>
                  </a:lnTo>
                  <a:lnTo>
                    <a:pt x="1245412" y="677587"/>
                  </a:lnTo>
                  <a:lnTo>
                    <a:pt x="1240740" y="668978"/>
                  </a:lnTo>
                  <a:lnTo>
                    <a:pt x="1242439" y="680077"/>
                  </a:lnTo>
                  <a:lnTo>
                    <a:pt x="1236976" y="673167"/>
                  </a:lnTo>
                  <a:lnTo>
                    <a:pt x="1231417" y="684981"/>
                  </a:lnTo>
                  <a:lnTo>
                    <a:pt x="1216861" y="676545"/>
                  </a:lnTo>
                  <a:lnTo>
                    <a:pt x="1218560" y="701949"/>
                  </a:lnTo>
                  <a:lnTo>
                    <a:pt x="1235606" y="700675"/>
                  </a:lnTo>
                  <a:lnTo>
                    <a:pt x="1236648" y="707026"/>
                  </a:lnTo>
                  <a:lnTo>
                    <a:pt x="1225220" y="724476"/>
                  </a:lnTo>
                  <a:lnTo>
                    <a:pt x="1210742" y="720538"/>
                  </a:lnTo>
                  <a:lnTo>
                    <a:pt x="1204217" y="743124"/>
                  </a:lnTo>
                  <a:lnTo>
                    <a:pt x="1224641" y="743858"/>
                  </a:lnTo>
                  <a:lnTo>
                    <a:pt x="1228425" y="751502"/>
                  </a:lnTo>
                  <a:lnTo>
                    <a:pt x="1218541" y="760749"/>
                  </a:lnTo>
                  <a:lnTo>
                    <a:pt x="1222633" y="778605"/>
                  </a:lnTo>
                  <a:lnTo>
                    <a:pt x="1252554" y="786809"/>
                  </a:lnTo>
                  <a:lnTo>
                    <a:pt x="1250952" y="803622"/>
                  </a:lnTo>
                  <a:lnTo>
                    <a:pt x="1224409" y="818969"/>
                  </a:lnTo>
                  <a:lnTo>
                    <a:pt x="1223599" y="830551"/>
                  </a:lnTo>
                  <a:lnTo>
                    <a:pt x="1190956" y="823718"/>
                  </a:lnTo>
                  <a:lnTo>
                    <a:pt x="1186130" y="844064"/>
                  </a:lnTo>
                  <a:lnTo>
                    <a:pt x="1165223" y="830957"/>
                  </a:lnTo>
                  <a:lnTo>
                    <a:pt x="1158216" y="868020"/>
                  </a:lnTo>
                  <a:lnTo>
                    <a:pt x="1170995" y="867460"/>
                  </a:lnTo>
                  <a:lnTo>
                    <a:pt x="1172115" y="873406"/>
                  </a:lnTo>
                  <a:lnTo>
                    <a:pt x="1152328" y="880973"/>
                  </a:lnTo>
                  <a:lnTo>
                    <a:pt x="1140920" y="871958"/>
                  </a:lnTo>
                  <a:lnTo>
                    <a:pt x="1129589" y="873811"/>
                  </a:lnTo>
                  <a:lnTo>
                    <a:pt x="1127735" y="890297"/>
                  </a:lnTo>
                  <a:lnTo>
                    <a:pt x="1117446" y="894235"/>
                  </a:lnTo>
                  <a:lnTo>
                    <a:pt x="1103297" y="894718"/>
                  </a:lnTo>
                  <a:lnTo>
                    <a:pt x="1098142" y="880877"/>
                  </a:lnTo>
                  <a:lnTo>
                    <a:pt x="1107543" y="860048"/>
                  </a:lnTo>
                  <a:lnTo>
                    <a:pt x="1090015" y="842925"/>
                  </a:lnTo>
                  <a:lnTo>
                    <a:pt x="1098702" y="834972"/>
                  </a:lnTo>
                  <a:lnTo>
                    <a:pt x="1089301" y="827347"/>
                  </a:lnTo>
                  <a:lnTo>
                    <a:pt x="1079475" y="837713"/>
                  </a:lnTo>
                  <a:lnTo>
                    <a:pt x="1081811" y="847288"/>
                  </a:lnTo>
                  <a:lnTo>
                    <a:pt x="1050539" y="866997"/>
                  </a:lnTo>
                  <a:lnTo>
                    <a:pt x="1052141" y="889757"/>
                  </a:lnTo>
                  <a:lnTo>
                    <a:pt x="1029613" y="893135"/>
                  </a:lnTo>
                  <a:lnTo>
                    <a:pt x="1022066" y="904871"/>
                  </a:lnTo>
                  <a:lnTo>
                    <a:pt x="1031312" y="921280"/>
                  </a:lnTo>
                  <a:lnTo>
                    <a:pt x="1053589" y="916454"/>
                  </a:lnTo>
                  <a:lnTo>
                    <a:pt x="1053821" y="928113"/>
                  </a:lnTo>
                  <a:lnTo>
                    <a:pt x="1070943" y="945815"/>
                  </a:lnTo>
                  <a:lnTo>
                    <a:pt x="1057199" y="958594"/>
                  </a:lnTo>
                  <a:lnTo>
                    <a:pt x="1062584" y="972416"/>
                  </a:lnTo>
                  <a:lnTo>
                    <a:pt x="1053647" y="965737"/>
                  </a:lnTo>
                  <a:lnTo>
                    <a:pt x="1034825" y="976586"/>
                  </a:lnTo>
                  <a:lnTo>
                    <a:pt x="1036987" y="986720"/>
                  </a:lnTo>
                  <a:lnTo>
                    <a:pt x="1051620" y="989539"/>
                  </a:lnTo>
                  <a:lnTo>
                    <a:pt x="1049284" y="996700"/>
                  </a:lnTo>
                  <a:lnTo>
                    <a:pt x="1049284" y="996700"/>
                  </a:lnTo>
                  <a:lnTo>
                    <a:pt x="998785" y="1023880"/>
                  </a:lnTo>
                  <a:lnTo>
                    <a:pt x="998785" y="1013340"/>
                  </a:lnTo>
                  <a:lnTo>
                    <a:pt x="975466" y="999750"/>
                  </a:lnTo>
                  <a:lnTo>
                    <a:pt x="971933" y="1007144"/>
                  </a:lnTo>
                  <a:lnTo>
                    <a:pt x="961644" y="1003688"/>
                  </a:lnTo>
                  <a:lnTo>
                    <a:pt x="967262" y="1010696"/>
                  </a:lnTo>
                  <a:lnTo>
                    <a:pt x="954714" y="1008109"/>
                  </a:lnTo>
                  <a:lnTo>
                    <a:pt x="941935" y="1018572"/>
                  </a:lnTo>
                  <a:lnTo>
                    <a:pt x="938885" y="1013418"/>
                  </a:lnTo>
                  <a:lnTo>
                    <a:pt x="896185" y="1025405"/>
                  </a:lnTo>
                  <a:lnTo>
                    <a:pt x="880259" y="1013031"/>
                  </a:lnTo>
                  <a:lnTo>
                    <a:pt x="868850" y="1015367"/>
                  </a:lnTo>
                  <a:lnTo>
                    <a:pt x="863059" y="1027104"/>
                  </a:lnTo>
                  <a:lnTo>
                    <a:pt x="843601" y="1035540"/>
                  </a:lnTo>
                  <a:lnTo>
                    <a:pt x="842887" y="1018649"/>
                  </a:lnTo>
                  <a:lnTo>
                    <a:pt x="821575" y="1014788"/>
                  </a:lnTo>
                  <a:lnTo>
                    <a:pt x="823505" y="991063"/>
                  </a:lnTo>
                  <a:lnTo>
                    <a:pt x="814182" y="989616"/>
                  </a:lnTo>
                  <a:lnTo>
                    <a:pt x="803005" y="999345"/>
                  </a:lnTo>
                  <a:lnTo>
                    <a:pt x="806943" y="989770"/>
                  </a:lnTo>
                  <a:lnTo>
                    <a:pt x="791422" y="979636"/>
                  </a:lnTo>
                  <a:lnTo>
                    <a:pt x="791268" y="939831"/>
                  </a:lnTo>
                  <a:lnTo>
                    <a:pt x="799067" y="941761"/>
                  </a:lnTo>
                  <a:lnTo>
                    <a:pt x="801885" y="935410"/>
                  </a:lnTo>
                  <a:lnTo>
                    <a:pt x="796827" y="925855"/>
                  </a:lnTo>
                  <a:lnTo>
                    <a:pt x="753239" y="918211"/>
                  </a:lnTo>
                  <a:lnTo>
                    <a:pt x="753799" y="926260"/>
                  </a:lnTo>
                  <a:lnTo>
                    <a:pt x="740691" y="928017"/>
                  </a:lnTo>
                  <a:lnTo>
                    <a:pt x="741097" y="942244"/>
                  </a:lnTo>
                  <a:lnTo>
                    <a:pt x="730712" y="943383"/>
                  </a:lnTo>
                  <a:lnTo>
                    <a:pt x="724997" y="954483"/>
                  </a:lnTo>
                  <a:lnTo>
                    <a:pt x="722990" y="946838"/>
                  </a:lnTo>
                  <a:lnTo>
                    <a:pt x="702875" y="951896"/>
                  </a:lnTo>
                  <a:lnTo>
                    <a:pt x="703107" y="975775"/>
                  </a:lnTo>
                  <a:lnTo>
                    <a:pt x="712681" y="990658"/>
                  </a:lnTo>
                  <a:lnTo>
                    <a:pt x="708106" y="1015097"/>
                  </a:lnTo>
                  <a:lnTo>
                    <a:pt x="721696" y="1047103"/>
                  </a:lnTo>
                  <a:lnTo>
                    <a:pt x="709883" y="1054091"/>
                  </a:lnTo>
                  <a:lnTo>
                    <a:pt x="717450" y="1066407"/>
                  </a:lnTo>
                  <a:lnTo>
                    <a:pt x="709805" y="1065770"/>
                  </a:lnTo>
                  <a:lnTo>
                    <a:pt x="713898" y="1090459"/>
                  </a:lnTo>
                  <a:lnTo>
                    <a:pt x="704825" y="1100517"/>
                  </a:lnTo>
                  <a:lnTo>
                    <a:pt x="709477" y="1104377"/>
                  </a:lnTo>
                  <a:lnTo>
                    <a:pt x="707392" y="1104377"/>
                  </a:lnTo>
                  <a:lnTo>
                    <a:pt x="704748" y="1120632"/>
                  </a:lnTo>
                  <a:lnTo>
                    <a:pt x="675869" y="1100999"/>
                  </a:lnTo>
                  <a:lnTo>
                    <a:pt x="673379" y="1117002"/>
                  </a:lnTo>
                  <a:lnTo>
                    <a:pt x="665985" y="1119570"/>
                  </a:lnTo>
                  <a:lnTo>
                    <a:pt x="669286" y="1110883"/>
                  </a:lnTo>
                  <a:lnTo>
                    <a:pt x="650793" y="1106945"/>
                  </a:lnTo>
                  <a:lnTo>
                    <a:pt x="644268" y="1095595"/>
                  </a:lnTo>
                  <a:lnTo>
                    <a:pt x="656816" y="1071078"/>
                  </a:lnTo>
                  <a:lnTo>
                    <a:pt x="646604" y="1052971"/>
                  </a:lnTo>
                  <a:lnTo>
                    <a:pt x="636393" y="1056176"/>
                  </a:lnTo>
                  <a:lnTo>
                    <a:pt x="635022" y="1042103"/>
                  </a:lnTo>
                  <a:lnTo>
                    <a:pt x="621509" y="1043145"/>
                  </a:lnTo>
                  <a:lnTo>
                    <a:pt x="619656" y="1053994"/>
                  </a:lnTo>
                  <a:lnTo>
                    <a:pt x="598595" y="1060268"/>
                  </a:lnTo>
                  <a:lnTo>
                    <a:pt x="594889" y="1047392"/>
                  </a:lnTo>
                  <a:lnTo>
                    <a:pt x="572690" y="1043126"/>
                  </a:lnTo>
                  <a:lnTo>
                    <a:pt x="574774" y="1055906"/>
                  </a:lnTo>
                  <a:lnTo>
                    <a:pt x="568172" y="1057199"/>
                  </a:lnTo>
                  <a:lnTo>
                    <a:pt x="543077" y="1021486"/>
                  </a:lnTo>
                  <a:lnTo>
                    <a:pt x="532866" y="1024305"/>
                  </a:lnTo>
                  <a:lnTo>
                    <a:pt x="532866" y="1024305"/>
                  </a:lnTo>
                  <a:lnTo>
                    <a:pt x="529005" y="1025830"/>
                  </a:lnTo>
                  <a:lnTo>
                    <a:pt x="529005" y="1025830"/>
                  </a:lnTo>
                  <a:lnTo>
                    <a:pt x="520318" y="1031061"/>
                  </a:lnTo>
                  <a:lnTo>
                    <a:pt x="512596" y="1018186"/>
                  </a:lnTo>
                  <a:lnTo>
                    <a:pt x="505435" y="1025019"/>
                  </a:lnTo>
                  <a:lnTo>
                    <a:pt x="489991" y="1021390"/>
                  </a:lnTo>
                  <a:lnTo>
                    <a:pt x="476247" y="1031834"/>
                  </a:lnTo>
                  <a:lnTo>
                    <a:pt x="466441" y="1027567"/>
                  </a:lnTo>
                  <a:lnTo>
                    <a:pt x="450283" y="1048879"/>
                  </a:lnTo>
                  <a:lnTo>
                    <a:pt x="430574" y="1043821"/>
                  </a:lnTo>
                  <a:lnTo>
                    <a:pt x="429126" y="1058608"/>
                  </a:lnTo>
                  <a:lnTo>
                    <a:pt x="436925" y="1059824"/>
                  </a:lnTo>
                  <a:lnTo>
                    <a:pt x="430420" y="1078722"/>
                  </a:lnTo>
                  <a:lnTo>
                    <a:pt x="443778" y="1082912"/>
                  </a:lnTo>
                  <a:lnTo>
                    <a:pt x="458565" y="1100845"/>
                  </a:lnTo>
                  <a:lnTo>
                    <a:pt x="475128" y="1102138"/>
                  </a:lnTo>
                  <a:lnTo>
                    <a:pt x="476498" y="1111945"/>
                  </a:lnTo>
                  <a:lnTo>
                    <a:pt x="479317" y="1111945"/>
                  </a:lnTo>
                  <a:lnTo>
                    <a:pt x="496767" y="1115072"/>
                  </a:lnTo>
                  <a:lnTo>
                    <a:pt x="497327" y="1139762"/>
                  </a:lnTo>
                  <a:lnTo>
                    <a:pt x="485030" y="1145070"/>
                  </a:lnTo>
                  <a:lnTo>
                    <a:pt x="474085" y="1133893"/>
                  </a:lnTo>
                  <a:lnTo>
                    <a:pt x="457754" y="1142097"/>
                  </a:lnTo>
                  <a:lnTo>
                    <a:pt x="438373" y="1134221"/>
                  </a:lnTo>
                  <a:lnTo>
                    <a:pt x="437485" y="1166150"/>
                  </a:lnTo>
                  <a:lnTo>
                    <a:pt x="430806" y="1171536"/>
                  </a:lnTo>
                  <a:lnTo>
                    <a:pt x="422196" y="1165667"/>
                  </a:lnTo>
                  <a:lnTo>
                    <a:pt x="419551" y="1165667"/>
                  </a:lnTo>
                  <a:lnTo>
                    <a:pt x="401136" y="1151267"/>
                  </a:lnTo>
                  <a:lnTo>
                    <a:pt x="386021" y="1156827"/>
                  </a:lnTo>
                  <a:lnTo>
                    <a:pt x="374766" y="1151112"/>
                  </a:lnTo>
                  <a:lnTo>
                    <a:pt x="369535" y="1138796"/>
                  </a:lnTo>
                  <a:lnTo>
                    <a:pt x="376446" y="1135978"/>
                  </a:lnTo>
                  <a:lnTo>
                    <a:pt x="370095" y="1124724"/>
                  </a:lnTo>
                  <a:lnTo>
                    <a:pt x="374844" y="1118045"/>
                  </a:lnTo>
                  <a:lnTo>
                    <a:pt x="366408" y="1118219"/>
                  </a:lnTo>
                  <a:lnTo>
                    <a:pt x="373010" y="1101173"/>
                  </a:lnTo>
                  <a:lnTo>
                    <a:pt x="366813" y="1089186"/>
                  </a:lnTo>
                  <a:lnTo>
                    <a:pt x="370751" y="1068434"/>
                  </a:lnTo>
                  <a:lnTo>
                    <a:pt x="351215" y="1065056"/>
                  </a:lnTo>
                  <a:lnTo>
                    <a:pt x="342452" y="1044149"/>
                  </a:lnTo>
                  <a:lnTo>
                    <a:pt x="336255" y="1042779"/>
                  </a:lnTo>
                  <a:lnTo>
                    <a:pt x="327240" y="1055230"/>
                  </a:lnTo>
                  <a:lnTo>
                    <a:pt x="325792" y="1047508"/>
                  </a:lnTo>
                  <a:lnTo>
                    <a:pt x="315330" y="1051138"/>
                  </a:lnTo>
                  <a:lnTo>
                    <a:pt x="315484" y="1035057"/>
                  </a:lnTo>
                  <a:lnTo>
                    <a:pt x="309770" y="1036505"/>
                  </a:lnTo>
                  <a:lnTo>
                    <a:pt x="305987" y="1036505"/>
                  </a:lnTo>
                  <a:lnTo>
                    <a:pt x="295215" y="1013900"/>
                  </a:lnTo>
                  <a:lnTo>
                    <a:pt x="265950" y="1020174"/>
                  </a:lnTo>
                  <a:lnTo>
                    <a:pt x="260487" y="1008205"/>
                  </a:lnTo>
                  <a:lnTo>
                    <a:pt x="269811" y="994693"/>
                  </a:lnTo>
                  <a:lnTo>
                    <a:pt x="253654" y="989558"/>
                  </a:lnTo>
                  <a:lnTo>
                    <a:pt x="259117" y="983535"/>
                  </a:lnTo>
                  <a:lnTo>
                    <a:pt x="252129" y="984500"/>
                  </a:lnTo>
                  <a:lnTo>
                    <a:pt x="236299" y="962860"/>
                  </a:lnTo>
                  <a:lnTo>
                    <a:pt x="232767" y="939947"/>
                  </a:lnTo>
                  <a:lnTo>
                    <a:pt x="218366" y="940178"/>
                  </a:lnTo>
                  <a:lnTo>
                    <a:pt x="194641" y="924581"/>
                  </a:lnTo>
                  <a:lnTo>
                    <a:pt x="182422" y="926202"/>
                  </a:lnTo>
                  <a:lnTo>
                    <a:pt x="182190" y="910199"/>
                  </a:lnTo>
                  <a:lnTo>
                    <a:pt x="170299" y="902632"/>
                  </a:lnTo>
                  <a:lnTo>
                    <a:pt x="167886" y="891533"/>
                  </a:lnTo>
                  <a:lnTo>
                    <a:pt x="155339" y="893463"/>
                  </a:lnTo>
                  <a:lnTo>
                    <a:pt x="153331" y="900702"/>
                  </a:lnTo>
                  <a:lnTo>
                    <a:pt x="140784" y="893057"/>
                  </a:lnTo>
                  <a:lnTo>
                    <a:pt x="136595" y="900702"/>
                  </a:lnTo>
                  <a:lnTo>
                    <a:pt x="118989" y="883811"/>
                  </a:lnTo>
                  <a:lnTo>
                    <a:pt x="99685" y="906165"/>
                  </a:lnTo>
                  <a:lnTo>
                    <a:pt x="100573" y="913558"/>
                  </a:lnTo>
                  <a:lnTo>
                    <a:pt x="84821" y="921917"/>
                  </a:lnTo>
                  <a:lnTo>
                    <a:pt x="84821" y="921917"/>
                  </a:lnTo>
                  <a:lnTo>
                    <a:pt x="83219" y="911377"/>
                  </a:lnTo>
                  <a:lnTo>
                    <a:pt x="94802" y="889988"/>
                  </a:lnTo>
                  <a:lnTo>
                    <a:pt x="82428" y="845840"/>
                  </a:lnTo>
                  <a:lnTo>
                    <a:pt x="88624" y="835551"/>
                  </a:lnTo>
                  <a:lnTo>
                    <a:pt x="105670" y="836265"/>
                  </a:lnTo>
                  <a:lnTo>
                    <a:pt x="91037" y="797194"/>
                  </a:lnTo>
                  <a:lnTo>
                    <a:pt x="63606" y="792928"/>
                  </a:lnTo>
                  <a:lnTo>
                    <a:pt x="39554" y="800244"/>
                  </a:lnTo>
                  <a:lnTo>
                    <a:pt x="37141" y="808757"/>
                  </a:lnTo>
                  <a:lnTo>
                    <a:pt x="46793" y="821150"/>
                  </a:lnTo>
                  <a:lnTo>
                    <a:pt x="42778" y="830725"/>
                  </a:lnTo>
                  <a:lnTo>
                    <a:pt x="0" y="821961"/>
                  </a:lnTo>
                  <a:lnTo>
                    <a:pt x="1371" y="797909"/>
                  </a:lnTo>
                  <a:lnTo>
                    <a:pt x="23802" y="778682"/>
                  </a:lnTo>
                  <a:lnTo>
                    <a:pt x="16408" y="769435"/>
                  </a:lnTo>
                  <a:lnTo>
                    <a:pt x="32662" y="742410"/>
                  </a:lnTo>
                  <a:lnTo>
                    <a:pt x="31851" y="728974"/>
                  </a:lnTo>
                  <a:lnTo>
                    <a:pt x="23242" y="726233"/>
                  </a:lnTo>
                  <a:lnTo>
                    <a:pt x="25327" y="714014"/>
                  </a:lnTo>
                  <a:lnTo>
                    <a:pt x="39476" y="714322"/>
                  </a:lnTo>
                  <a:lnTo>
                    <a:pt x="34496" y="693416"/>
                  </a:lnTo>
                  <a:lnTo>
                    <a:pt x="39168" y="675966"/>
                  </a:lnTo>
                  <a:lnTo>
                    <a:pt x="50576" y="667279"/>
                  </a:lnTo>
                  <a:lnTo>
                    <a:pt x="50576" y="667279"/>
                  </a:lnTo>
                  <a:lnTo>
                    <a:pt x="53877" y="668476"/>
                  </a:lnTo>
                  <a:lnTo>
                    <a:pt x="53877" y="668476"/>
                  </a:lnTo>
                  <a:lnTo>
                    <a:pt x="62004" y="672182"/>
                  </a:lnTo>
                  <a:lnTo>
                    <a:pt x="66579" y="663013"/>
                  </a:lnTo>
                  <a:lnTo>
                    <a:pt x="77351" y="665097"/>
                  </a:lnTo>
                  <a:lnTo>
                    <a:pt x="82988" y="650311"/>
                  </a:lnTo>
                  <a:lnTo>
                    <a:pt x="74474" y="653843"/>
                  </a:lnTo>
                  <a:lnTo>
                    <a:pt x="75034" y="639771"/>
                  </a:lnTo>
                  <a:lnTo>
                    <a:pt x="94416" y="626181"/>
                  </a:lnTo>
                  <a:lnTo>
                    <a:pt x="93778" y="619907"/>
                  </a:lnTo>
                  <a:lnTo>
                    <a:pt x="87756" y="620563"/>
                  </a:lnTo>
                  <a:lnTo>
                    <a:pt x="89358" y="611722"/>
                  </a:lnTo>
                  <a:lnTo>
                    <a:pt x="69571" y="594349"/>
                  </a:lnTo>
                  <a:lnTo>
                    <a:pt x="48897" y="605526"/>
                  </a:lnTo>
                  <a:lnTo>
                    <a:pt x="57178" y="586299"/>
                  </a:lnTo>
                  <a:lnTo>
                    <a:pt x="45268" y="585507"/>
                  </a:lnTo>
                  <a:lnTo>
                    <a:pt x="39805" y="592978"/>
                  </a:lnTo>
                  <a:lnTo>
                    <a:pt x="37952" y="577786"/>
                  </a:lnTo>
                  <a:lnTo>
                    <a:pt x="69629" y="584060"/>
                  </a:lnTo>
                  <a:lnTo>
                    <a:pt x="75903" y="576821"/>
                  </a:lnTo>
                  <a:lnTo>
                    <a:pt x="78393" y="581647"/>
                  </a:lnTo>
                  <a:lnTo>
                    <a:pt x="95844" y="575778"/>
                  </a:lnTo>
                  <a:lnTo>
                    <a:pt x="85478" y="572168"/>
                  </a:lnTo>
                  <a:lnTo>
                    <a:pt x="84358" y="557285"/>
                  </a:lnTo>
                  <a:lnTo>
                    <a:pt x="73432" y="545954"/>
                  </a:lnTo>
                  <a:lnTo>
                    <a:pt x="83567" y="520299"/>
                  </a:lnTo>
                  <a:lnTo>
                    <a:pt x="116055" y="527692"/>
                  </a:lnTo>
                  <a:lnTo>
                    <a:pt x="124665" y="522461"/>
                  </a:lnTo>
                  <a:lnTo>
                    <a:pt x="138660" y="536784"/>
                  </a:lnTo>
                  <a:lnTo>
                    <a:pt x="168253" y="524565"/>
                  </a:lnTo>
                  <a:lnTo>
                    <a:pt x="162462" y="515801"/>
                  </a:lnTo>
                  <a:lnTo>
                    <a:pt x="173639" y="509759"/>
                  </a:lnTo>
                  <a:lnTo>
                    <a:pt x="168736" y="502288"/>
                  </a:lnTo>
                  <a:lnTo>
                    <a:pt x="135687" y="482502"/>
                  </a:lnTo>
                  <a:lnTo>
                    <a:pt x="142444" y="474857"/>
                  </a:lnTo>
                  <a:lnTo>
                    <a:pt x="137791" y="462155"/>
                  </a:lnTo>
                  <a:lnTo>
                    <a:pt x="152829" y="436346"/>
                  </a:lnTo>
                  <a:lnTo>
                    <a:pt x="124607" y="417698"/>
                  </a:lnTo>
                  <a:lnTo>
                    <a:pt x="148331" y="406444"/>
                  </a:lnTo>
                  <a:lnTo>
                    <a:pt x="165222" y="439164"/>
                  </a:lnTo>
                  <a:lnTo>
                    <a:pt x="171747" y="428721"/>
                  </a:lnTo>
                  <a:lnTo>
                    <a:pt x="166844" y="407892"/>
                  </a:lnTo>
                  <a:lnTo>
                    <a:pt x="184777" y="379747"/>
                  </a:lnTo>
                  <a:lnTo>
                    <a:pt x="163620" y="374284"/>
                  </a:lnTo>
                  <a:lnTo>
                    <a:pt x="148177" y="358281"/>
                  </a:lnTo>
                  <a:lnTo>
                    <a:pt x="139413" y="361987"/>
                  </a:lnTo>
                  <a:lnTo>
                    <a:pt x="134510" y="351042"/>
                  </a:lnTo>
                  <a:lnTo>
                    <a:pt x="121171" y="355482"/>
                  </a:lnTo>
                  <a:lnTo>
                    <a:pt x="98489" y="346390"/>
                  </a:lnTo>
                  <a:lnTo>
                    <a:pt x="103160" y="332954"/>
                  </a:lnTo>
                  <a:lnTo>
                    <a:pt x="87485" y="324345"/>
                  </a:lnTo>
                  <a:lnTo>
                    <a:pt x="91752" y="303921"/>
                  </a:lnTo>
                  <a:lnTo>
                    <a:pt x="49128" y="299095"/>
                  </a:lnTo>
                  <a:lnTo>
                    <a:pt x="47449" y="286142"/>
                  </a:lnTo>
                  <a:lnTo>
                    <a:pt x="32160" y="280602"/>
                  </a:lnTo>
                  <a:lnTo>
                    <a:pt x="36832" y="270390"/>
                  </a:lnTo>
                  <a:lnTo>
                    <a:pt x="24844" y="242013"/>
                  </a:lnTo>
                  <a:lnTo>
                    <a:pt x="26446" y="224891"/>
                  </a:lnTo>
                  <a:lnTo>
                    <a:pt x="26446" y="224891"/>
                  </a:lnTo>
                  <a:lnTo>
                    <a:pt x="63684" y="200761"/>
                  </a:lnTo>
                  <a:lnTo>
                    <a:pt x="68355" y="187982"/>
                  </a:lnTo>
                  <a:lnTo>
                    <a:pt x="82988" y="187654"/>
                  </a:lnTo>
                  <a:lnTo>
                    <a:pt x="87177" y="174064"/>
                  </a:lnTo>
                  <a:lnTo>
                    <a:pt x="98431" y="189661"/>
                  </a:lnTo>
                  <a:lnTo>
                    <a:pt x="104531" y="175994"/>
                  </a:lnTo>
                  <a:lnTo>
                    <a:pt x="120206" y="179449"/>
                  </a:lnTo>
                  <a:lnTo>
                    <a:pt x="123429" y="179449"/>
                  </a:lnTo>
                  <a:lnTo>
                    <a:pt x="142251" y="178735"/>
                  </a:lnTo>
                  <a:lnTo>
                    <a:pt x="135900" y="168678"/>
                  </a:lnTo>
                  <a:lnTo>
                    <a:pt x="152308" y="166921"/>
                  </a:lnTo>
                  <a:lnTo>
                    <a:pt x="158987" y="152675"/>
                  </a:lnTo>
                  <a:lnTo>
                    <a:pt x="154895" y="147289"/>
                  </a:lnTo>
                  <a:lnTo>
                    <a:pt x="167037" y="133950"/>
                  </a:lnTo>
                  <a:lnTo>
                    <a:pt x="174430" y="146498"/>
                  </a:lnTo>
                  <a:lnTo>
                    <a:pt x="183040" y="146652"/>
                  </a:lnTo>
                  <a:lnTo>
                    <a:pt x="189391" y="136286"/>
                  </a:lnTo>
                  <a:lnTo>
                    <a:pt x="216494" y="127599"/>
                  </a:lnTo>
                  <a:lnTo>
                    <a:pt x="220914" y="110785"/>
                  </a:lnTo>
                  <a:lnTo>
                    <a:pt x="238925" y="107156"/>
                  </a:lnTo>
                  <a:lnTo>
                    <a:pt x="258229" y="70884"/>
                  </a:lnTo>
                  <a:lnTo>
                    <a:pt x="258229" y="70884"/>
                  </a:lnTo>
                  <a:lnTo>
                    <a:pt x="258229" y="65981"/>
                  </a:lnTo>
                  <a:lnTo>
                    <a:pt x="258229" y="65981"/>
                  </a:lnTo>
                  <a:lnTo>
                    <a:pt x="252997" y="50615"/>
                  </a:lnTo>
                  <a:lnTo>
                    <a:pt x="282185" y="46754"/>
                  </a:lnTo>
                  <a:lnTo>
                    <a:pt x="285235" y="46754"/>
                  </a:lnTo>
                  <a:lnTo>
                    <a:pt x="316913" y="62506"/>
                  </a:lnTo>
                  <a:lnTo>
                    <a:pt x="329306" y="78181"/>
                  </a:lnTo>
                  <a:lnTo>
                    <a:pt x="350772" y="76328"/>
                  </a:lnTo>
                  <a:lnTo>
                    <a:pt x="373859" y="57120"/>
                  </a:lnTo>
                  <a:lnTo>
                    <a:pt x="399823" y="74417"/>
                  </a:lnTo>
                  <a:lnTo>
                    <a:pt x="404417" y="60248"/>
                  </a:lnTo>
                  <a:lnTo>
                    <a:pt x="390673" y="53163"/>
                  </a:lnTo>
                  <a:lnTo>
                    <a:pt x="388414" y="34515"/>
                  </a:lnTo>
                  <a:lnTo>
                    <a:pt x="395730" y="34921"/>
                  </a:lnTo>
                  <a:lnTo>
                    <a:pt x="390673" y="24053"/>
                  </a:lnTo>
                  <a:lnTo>
                    <a:pt x="413027" y="16968"/>
                  </a:lnTo>
                  <a:lnTo>
                    <a:pt x="409571" y="9420"/>
                  </a:lnTo>
                  <a:lnTo>
                    <a:pt x="422524" y="6042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0" name="Schleswig-Holstein">
              <a:extLst>
                <a:ext uri="{FF2B5EF4-FFF2-40B4-BE49-F238E27FC236}">
                  <a16:creationId xmlns:a16="http://schemas.microsoft.com/office/drawing/2014/main" id="{DCF9D128-C779-94C5-93E6-672ADF5C08C5}"/>
                </a:ext>
              </a:extLst>
            </p:cNvPr>
            <p:cNvSpPr/>
            <p:nvPr/>
          </p:nvSpPr>
          <p:spPr>
            <a:xfrm>
              <a:off x="4555147" y="1988"/>
              <a:ext cx="1554603" cy="1484780"/>
            </a:xfrm>
            <a:custGeom>
              <a:avLst/>
              <a:gdLst>
                <a:gd name="connsiteX0" fmla="*/ 216243 w 1554603"/>
                <a:gd name="connsiteY0" fmla="*/ 871437 h 1484780"/>
                <a:gd name="connsiteX1" fmla="*/ 205297 w 1554603"/>
                <a:gd name="connsiteY1" fmla="*/ 879313 h 1484780"/>
                <a:gd name="connsiteX2" fmla="*/ 215277 w 1554603"/>
                <a:gd name="connsiteY2" fmla="*/ 880606 h 1484780"/>
                <a:gd name="connsiteX3" fmla="*/ 210297 w 1554603"/>
                <a:gd name="connsiteY3" fmla="*/ 893386 h 1484780"/>
                <a:gd name="connsiteX4" fmla="*/ 201050 w 1554603"/>
                <a:gd name="connsiteY4" fmla="*/ 880027 h 1484780"/>
                <a:gd name="connsiteX5" fmla="*/ 208212 w 1554603"/>
                <a:gd name="connsiteY5" fmla="*/ 869178 h 1484780"/>
                <a:gd name="connsiteX6" fmla="*/ 216262 w 1554603"/>
                <a:gd name="connsiteY6" fmla="*/ 871437 h 1484780"/>
                <a:gd name="connsiteX7" fmla="*/ 103585 w 1554603"/>
                <a:gd name="connsiteY7" fmla="*/ 535394 h 1484780"/>
                <a:gd name="connsiteX8" fmla="*/ 114028 w 1554603"/>
                <a:gd name="connsiteY8" fmla="*/ 537093 h 1484780"/>
                <a:gd name="connsiteX9" fmla="*/ 111693 w 1554603"/>
                <a:gd name="connsiteY9" fmla="*/ 543927 h 1484780"/>
                <a:gd name="connsiteX10" fmla="*/ 122464 w 1554603"/>
                <a:gd name="connsiteY10" fmla="*/ 555104 h 1484780"/>
                <a:gd name="connsiteX11" fmla="*/ 106867 w 1554603"/>
                <a:gd name="connsiteY11" fmla="*/ 568539 h 1484780"/>
                <a:gd name="connsiteX12" fmla="*/ 93682 w 1554603"/>
                <a:gd name="connsiteY12" fmla="*/ 556474 h 1484780"/>
                <a:gd name="connsiteX13" fmla="*/ 85401 w 1554603"/>
                <a:gd name="connsiteY13" fmla="*/ 534043 h 1484780"/>
                <a:gd name="connsiteX14" fmla="*/ 95535 w 1554603"/>
                <a:gd name="connsiteY14" fmla="*/ 521727 h 1484780"/>
                <a:gd name="connsiteX15" fmla="*/ 103585 w 1554603"/>
                <a:gd name="connsiteY15" fmla="*/ 535394 h 1484780"/>
                <a:gd name="connsiteX16" fmla="*/ 1435749 w 1554603"/>
                <a:gd name="connsiteY16" fmla="*/ 466962 h 1484780"/>
                <a:gd name="connsiteX17" fmla="*/ 1480939 w 1554603"/>
                <a:gd name="connsiteY17" fmla="*/ 475398 h 1484780"/>
                <a:gd name="connsiteX18" fmla="*/ 1511420 w 1554603"/>
                <a:gd name="connsiteY18" fmla="*/ 490513 h 1484780"/>
                <a:gd name="connsiteX19" fmla="*/ 1554603 w 1554603"/>
                <a:gd name="connsiteY19" fmla="*/ 580083 h 1484780"/>
                <a:gd name="connsiteX20" fmla="*/ 1520667 w 1554603"/>
                <a:gd name="connsiteY20" fmla="*/ 571396 h 1484780"/>
                <a:gd name="connsiteX21" fmla="*/ 1494780 w 1554603"/>
                <a:gd name="connsiteY21" fmla="*/ 575740 h 1484780"/>
                <a:gd name="connsiteX22" fmla="*/ 1493815 w 1554603"/>
                <a:gd name="connsiteY22" fmla="*/ 569543 h 1484780"/>
                <a:gd name="connsiteX23" fmla="*/ 1511594 w 1554603"/>
                <a:gd name="connsiteY23" fmla="*/ 569543 h 1484780"/>
                <a:gd name="connsiteX24" fmla="*/ 1491730 w 1554603"/>
                <a:gd name="connsiteY24" fmla="*/ 562555 h 1484780"/>
                <a:gd name="connsiteX25" fmla="*/ 1479665 w 1554603"/>
                <a:gd name="connsiteY25" fmla="*/ 570277 h 1484780"/>
                <a:gd name="connsiteX26" fmla="*/ 1489877 w 1554603"/>
                <a:gd name="connsiteY26" fmla="*/ 574620 h 1484780"/>
                <a:gd name="connsiteX27" fmla="*/ 1485128 w 1554603"/>
                <a:gd name="connsiteY27" fmla="*/ 580334 h 1484780"/>
                <a:gd name="connsiteX28" fmla="*/ 1455613 w 1554603"/>
                <a:gd name="connsiteY28" fmla="*/ 579774 h 1484780"/>
                <a:gd name="connsiteX29" fmla="*/ 1442505 w 1554603"/>
                <a:gd name="connsiteY29" fmla="*/ 573423 h 1484780"/>
                <a:gd name="connsiteX30" fmla="*/ 1446134 w 1554603"/>
                <a:gd name="connsiteY30" fmla="*/ 553405 h 1484780"/>
                <a:gd name="connsiteX31" fmla="*/ 1438490 w 1554603"/>
                <a:gd name="connsiteY31" fmla="*/ 539969 h 1484780"/>
                <a:gd name="connsiteX32" fmla="*/ 1426908 w 1554603"/>
                <a:gd name="connsiteY32" fmla="*/ 536109 h 1484780"/>
                <a:gd name="connsiteX33" fmla="*/ 1405442 w 1554603"/>
                <a:gd name="connsiteY33" fmla="*/ 544004 h 1484780"/>
                <a:gd name="connsiteX34" fmla="*/ 1418144 w 1554603"/>
                <a:gd name="connsiteY34" fmla="*/ 556860 h 1484780"/>
                <a:gd name="connsiteX35" fmla="*/ 1397971 w 1554603"/>
                <a:gd name="connsiteY35" fmla="*/ 544795 h 1484780"/>
                <a:gd name="connsiteX36" fmla="*/ 1398782 w 1554603"/>
                <a:gd name="connsiteY36" fmla="*/ 508697 h 1484780"/>
                <a:gd name="connsiteX37" fmla="*/ 1408588 w 1554603"/>
                <a:gd name="connsiteY37" fmla="*/ 486092 h 1484780"/>
                <a:gd name="connsiteX38" fmla="*/ 1424668 w 1554603"/>
                <a:gd name="connsiteY38" fmla="*/ 465032 h 1484780"/>
                <a:gd name="connsiteX39" fmla="*/ 1435768 w 1554603"/>
                <a:gd name="connsiteY39" fmla="*/ 466962 h 1484780"/>
                <a:gd name="connsiteX40" fmla="*/ 108005 w 1554603"/>
                <a:gd name="connsiteY40" fmla="*/ 464645 h 1484780"/>
                <a:gd name="connsiteX41" fmla="*/ 100689 w 1554603"/>
                <a:gd name="connsiteY41" fmla="*/ 499064 h 1484780"/>
                <a:gd name="connsiteX42" fmla="*/ 91288 w 1554603"/>
                <a:gd name="connsiteY42" fmla="*/ 456847 h 1484780"/>
                <a:gd name="connsiteX43" fmla="*/ 108005 w 1554603"/>
                <a:gd name="connsiteY43" fmla="*/ 464645 h 1484780"/>
                <a:gd name="connsiteX44" fmla="*/ 274540 w 1554603"/>
                <a:gd name="connsiteY44" fmla="*/ 447909 h 1484780"/>
                <a:gd name="connsiteX45" fmla="*/ 284675 w 1554603"/>
                <a:gd name="connsiteY45" fmla="*/ 453140 h 1484780"/>
                <a:gd name="connsiteX46" fmla="*/ 277359 w 1554603"/>
                <a:gd name="connsiteY46" fmla="*/ 456750 h 1484780"/>
                <a:gd name="connsiteX47" fmla="*/ 260642 w 1554603"/>
                <a:gd name="connsiteY47" fmla="*/ 449029 h 1484780"/>
                <a:gd name="connsiteX48" fmla="*/ 274560 w 1554603"/>
                <a:gd name="connsiteY48" fmla="*/ 447909 h 1484780"/>
                <a:gd name="connsiteX49" fmla="*/ 217536 w 1554603"/>
                <a:gd name="connsiteY49" fmla="*/ 443237 h 1484780"/>
                <a:gd name="connsiteX50" fmla="*/ 214409 w 1554603"/>
                <a:gd name="connsiteY50" fmla="*/ 471228 h 1484780"/>
                <a:gd name="connsiteX51" fmla="*/ 204911 w 1554603"/>
                <a:gd name="connsiteY51" fmla="*/ 475880 h 1484780"/>
                <a:gd name="connsiteX52" fmla="*/ 212787 w 1554603"/>
                <a:gd name="connsiteY52" fmla="*/ 478139 h 1484780"/>
                <a:gd name="connsiteX53" fmla="*/ 209409 w 1554603"/>
                <a:gd name="connsiteY53" fmla="*/ 485378 h 1484780"/>
                <a:gd name="connsiteX54" fmla="*/ 216165 w 1554603"/>
                <a:gd name="connsiteY54" fmla="*/ 493505 h 1484780"/>
                <a:gd name="connsiteX55" fmla="*/ 208849 w 1554603"/>
                <a:gd name="connsiteY55" fmla="*/ 486748 h 1484780"/>
                <a:gd name="connsiteX56" fmla="*/ 199603 w 1554603"/>
                <a:gd name="connsiteY56" fmla="*/ 499701 h 1484780"/>
                <a:gd name="connsiteX57" fmla="*/ 172828 w 1554603"/>
                <a:gd name="connsiteY57" fmla="*/ 502597 h 1484780"/>
                <a:gd name="connsiteX58" fmla="*/ 158505 w 1554603"/>
                <a:gd name="connsiteY58" fmla="*/ 484355 h 1484780"/>
                <a:gd name="connsiteX59" fmla="*/ 158022 w 1554603"/>
                <a:gd name="connsiteY59" fmla="*/ 466344 h 1484780"/>
                <a:gd name="connsiteX60" fmla="*/ 217536 w 1554603"/>
                <a:gd name="connsiteY60" fmla="*/ 443276 h 1484780"/>
                <a:gd name="connsiteX61" fmla="*/ 140745 w 1554603"/>
                <a:gd name="connsiteY61" fmla="*/ 424821 h 1484780"/>
                <a:gd name="connsiteX62" fmla="*/ 150957 w 1554603"/>
                <a:gd name="connsiteY62" fmla="*/ 442755 h 1484780"/>
                <a:gd name="connsiteX63" fmla="*/ 137695 w 1554603"/>
                <a:gd name="connsiteY63" fmla="*/ 443797 h 1484780"/>
                <a:gd name="connsiteX64" fmla="*/ 117271 w 1554603"/>
                <a:gd name="connsiteY64" fmla="*/ 426346 h 1484780"/>
                <a:gd name="connsiteX65" fmla="*/ 140745 w 1554603"/>
                <a:gd name="connsiteY65" fmla="*/ 424821 h 1484780"/>
                <a:gd name="connsiteX66" fmla="*/ 233771 w 1554603"/>
                <a:gd name="connsiteY66" fmla="*/ 370790 h 1484780"/>
                <a:gd name="connsiteX67" fmla="*/ 229350 w 1554603"/>
                <a:gd name="connsiteY67" fmla="*/ 381233 h 1484780"/>
                <a:gd name="connsiteX68" fmla="*/ 220335 w 1554603"/>
                <a:gd name="connsiteY68" fmla="*/ 378569 h 1484780"/>
                <a:gd name="connsiteX69" fmla="*/ 222999 w 1554603"/>
                <a:gd name="connsiteY69" fmla="*/ 371021 h 1484780"/>
                <a:gd name="connsiteX70" fmla="*/ 233771 w 1554603"/>
                <a:gd name="connsiteY70" fmla="*/ 370790 h 1484780"/>
                <a:gd name="connsiteX71" fmla="*/ 196224 w 1554603"/>
                <a:gd name="connsiteY71" fmla="*/ 354632 h 1484780"/>
                <a:gd name="connsiteX72" fmla="*/ 188020 w 1554603"/>
                <a:gd name="connsiteY72" fmla="*/ 370944 h 1484780"/>
                <a:gd name="connsiteX73" fmla="*/ 155860 w 1554603"/>
                <a:gd name="connsiteY73" fmla="*/ 375770 h 1484780"/>
                <a:gd name="connsiteX74" fmla="*/ 137193 w 1554603"/>
                <a:gd name="connsiteY74" fmla="*/ 390403 h 1484780"/>
                <a:gd name="connsiteX75" fmla="*/ 127869 w 1554603"/>
                <a:gd name="connsiteY75" fmla="*/ 383241 h 1484780"/>
                <a:gd name="connsiteX76" fmla="*/ 133892 w 1554603"/>
                <a:gd name="connsiteY76" fmla="*/ 373994 h 1484780"/>
                <a:gd name="connsiteX77" fmla="*/ 182789 w 1554603"/>
                <a:gd name="connsiteY77" fmla="*/ 362335 h 1484780"/>
                <a:gd name="connsiteX78" fmla="*/ 196456 w 1554603"/>
                <a:gd name="connsiteY78" fmla="*/ 349382 h 1484780"/>
                <a:gd name="connsiteX79" fmla="*/ 196224 w 1554603"/>
                <a:gd name="connsiteY79" fmla="*/ 354613 h 1484780"/>
                <a:gd name="connsiteX80" fmla="*/ 225586 w 1554603"/>
                <a:gd name="connsiteY80" fmla="*/ 330753 h 1484780"/>
                <a:gd name="connsiteX81" fmla="*/ 219312 w 1554603"/>
                <a:gd name="connsiteY81" fmla="*/ 342818 h 1484780"/>
                <a:gd name="connsiteX82" fmla="*/ 205490 w 1554603"/>
                <a:gd name="connsiteY82" fmla="*/ 341216 h 1484780"/>
                <a:gd name="connsiteX83" fmla="*/ 220296 w 1554603"/>
                <a:gd name="connsiteY83" fmla="*/ 323283 h 1484780"/>
                <a:gd name="connsiteX84" fmla="*/ 225605 w 1554603"/>
                <a:gd name="connsiteY84" fmla="*/ 330753 h 1484780"/>
                <a:gd name="connsiteX85" fmla="*/ 52449 w 1554603"/>
                <a:gd name="connsiteY85" fmla="*/ 371272 h 1484780"/>
                <a:gd name="connsiteX86" fmla="*/ 51561 w 1554603"/>
                <a:gd name="connsiteY86" fmla="*/ 378511 h 1484780"/>
                <a:gd name="connsiteX87" fmla="*/ 62255 w 1554603"/>
                <a:gd name="connsiteY87" fmla="*/ 381561 h 1484780"/>
                <a:gd name="connsiteX88" fmla="*/ 52294 w 1554603"/>
                <a:gd name="connsiteY88" fmla="*/ 385828 h 1484780"/>
                <a:gd name="connsiteX89" fmla="*/ 60016 w 1554603"/>
                <a:gd name="connsiteY89" fmla="*/ 393066 h 1484780"/>
                <a:gd name="connsiteX90" fmla="*/ 40558 w 1554603"/>
                <a:gd name="connsiteY90" fmla="*/ 396696 h 1484780"/>
                <a:gd name="connsiteX91" fmla="*/ 4768 w 1554603"/>
                <a:gd name="connsiteY91" fmla="*/ 346834 h 1484780"/>
                <a:gd name="connsiteX92" fmla="*/ 40712 w 1554603"/>
                <a:gd name="connsiteY92" fmla="*/ 305427 h 1484780"/>
                <a:gd name="connsiteX93" fmla="*/ 29689 w 1554603"/>
                <a:gd name="connsiteY93" fmla="*/ 327375 h 1484780"/>
                <a:gd name="connsiteX94" fmla="*/ 41503 w 1554603"/>
                <a:gd name="connsiteY94" fmla="*/ 362122 h 1484780"/>
                <a:gd name="connsiteX95" fmla="*/ 52430 w 1554603"/>
                <a:gd name="connsiteY95" fmla="*/ 371292 h 1484780"/>
                <a:gd name="connsiteX96" fmla="*/ 125456 w 1554603"/>
                <a:gd name="connsiteY96" fmla="*/ 267958 h 1484780"/>
                <a:gd name="connsiteX97" fmla="*/ 156902 w 1554603"/>
                <a:gd name="connsiteY97" fmla="*/ 277282 h 1484780"/>
                <a:gd name="connsiteX98" fmla="*/ 154972 w 1554603"/>
                <a:gd name="connsiteY98" fmla="*/ 291914 h 1484780"/>
                <a:gd name="connsiteX99" fmla="*/ 163253 w 1554603"/>
                <a:gd name="connsiteY99" fmla="*/ 301315 h 1484780"/>
                <a:gd name="connsiteX100" fmla="*/ 146845 w 1554603"/>
                <a:gd name="connsiteY100" fmla="*/ 335966 h 1484780"/>
                <a:gd name="connsiteX101" fmla="*/ 104299 w 1554603"/>
                <a:gd name="connsiteY101" fmla="*/ 335560 h 1484780"/>
                <a:gd name="connsiteX102" fmla="*/ 60711 w 1554603"/>
                <a:gd name="connsiteY102" fmla="*/ 316507 h 1484780"/>
                <a:gd name="connsiteX103" fmla="*/ 58780 w 1554603"/>
                <a:gd name="connsiteY103" fmla="*/ 300755 h 1484780"/>
                <a:gd name="connsiteX104" fmla="*/ 75266 w 1554603"/>
                <a:gd name="connsiteY104" fmla="*/ 276065 h 1484780"/>
                <a:gd name="connsiteX105" fmla="*/ 125437 w 1554603"/>
                <a:gd name="connsiteY105" fmla="*/ 267938 h 1484780"/>
                <a:gd name="connsiteX106" fmla="*/ 80671 w 1554603"/>
                <a:gd name="connsiteY106" fmla="*/ 5810 h 1484780"/>
                <a:gd name="connsiteX107" fmla="*/ 94917 w 1554603"/>
                <a:gd name="connsiteY107" fmla="*/ 10636 h 1484780"/>
                <a:gd name="connsiteX108" fmla="*/ 59302 w 1554603"/>
                <a:gd name="connsiteY108" fmla="*/ 11756 h 1484780"/>
                <a:gd name="connsiteX109" fmla="*/ 61638 w 1554603"/>
                <a:gd name="connsiteY109" fmla="*/ 19787 h 1484780"/>
                <a:gd name="connsiteX110" fmla="*/ 75382 w 1554603"/>
                <a:gd name="connsiteY110" fmla="*/ 21562 h 1484780"/>
                <a:gd name="connsiteX111" fmla="*/ 81907 w 1554603"/>
                <a:gd name="connsiteY111" fmla="*/ 38125 h 1484780"/>
                <a:gd name="connsiteX112" fmla="*/ 52159 w 1554603"/>
                <a:gd name="connsiteY112" fmla="*/ 53568 h 1484780"/>
                <a:gd name="connsiteX113" fmla="*/ 37199 w 1554603"/>
                <a:gd name="connsiteY113" fmla="*/ 80034 h 1484780"/>
                <a:gd name="connsiteX114" fmla="*/ 46117 w 1554603"/>
                <a:gd name="connsiteY114" fmla="*/ 140996 h 1484780"/>
                <a:gd name="connsiteX115" fmla="*/ 74899 w 1554603"/>
                <a:gd name="connsiteY115" fmla="*/ 159643 h 1484780"/>
                <a:gd name="connsiteX116" fmla="*/ 163910 w 1554603"/>
                <a:gd name="connsiteY116" fmla="*/ 151188 h 1484780"/>
                <a:gd name="connsiteX117" fmla="*/ 181515 w 1554603"/>
                <a:gd name="connsiteY117" fmla="*/ 141054 h 1484780"/>
                <a:gd name="connsiteX118" fmla="*/ 181515 w 1554603"/>
                <a:gd name="connsiteY118" fmla="*/ 129877 h 1484780"/>
                <a:gd name="connsiteX119" fmla="*/ 204351 w 1554603"/>
                <a:gd name="connsiteY119" fmla="*/ 129240 h 1484780"/>
                <a:gd name="connsiteX120" fmla="*/ 228481 w 1554603"/>
                <a:gd name="connsiteY120" fmla="*/ 144837 h 1484780"/>
                <a:gd name="connsiteX121" fmla="*/ 253171 w 1554603"/>
                <a:gd name="connsiteY121" fmla="*/ 146208 h 1484780"/>
                <a:gd name="connsiteX122" fmla="*/ 271838 w 1554603"/>
                <a:gd name="connsiteY122" fmla="*/ 134317 h 1484780"/>
                <a:gd name="connsiteX123" fmla="*/ 296373 w 1554603"/>
                <a:gd name="connsiteY123" fmla="*/ 142521 h 1484780"/>
                <a:gd name="connsiteX124" fmla="*/ 316237 w 1554603"/>
                <a:gd name="connsiteY124" fmla="*/ 135687 h 1484780"/>
                <a:gd name="connsiteX125" fmla="*/ 341332 w 1554603"/>
                <a:gd name="connsiteY125" fmla="*/ 137695 h 1484780"/>
                <a:gd name="connsiteX126" fmla="*/ 393279 w 1554603"/>
                <a:gd name="connsiteY126" fmla="*/ 164720 h 1484780"/>
                <a:gd name="connsiteX127" fmla="*/ 442736 w 1554603"/>
                <a:gd name="connsiteY127" fmla="*/ 163832 h 1484780"/>
                <a:gd name="connsiteX128" fmla="*/ 489142 w 1554603"/>
                <a:gd name="connsiteY128" fmla="*/ 183851 h 1484780"/>
                <a:gd name="connsiteX129" fmla="*/ 496304 w 1554603"/>
                <a:gd name="connsiteY129" fmla="*/ 219717 h 1484780"/>
                <a:gd name="connsiteX130" fmla="*/ 508292 w 1554603"/>
                <a:gd name="connsiteY130" fmla="*/ 218038 h 1484780"/>
                <a:gd name="connsiteX131" fmla="*/ 519237 w 1554603"/>
                <a:gd name="connsiteY131" fmla="*/ 227516 h 1484780"/>
                <a:gd name="connsiteX132" fmla="*/ 525105 w 1554603"/>
                <a:gd name="connsiteY132" fmla="*/ 222130 h 1484780"/>
                <a:gd name="connsiteX133" fmla="*/ 544564 w 1554603"/>
                <a:gd name="connsiteY133" fmla="*/ 228732 h 1484780"/>
                <a:gd name="connsiteX134" fmla="*/ 564505 w 1554603"/>
                <a:gd name="connsiteY134" fmla="*/ 195529 h 1484780"/>
                <a:gd name="connsiteX135" fmla="*/ 578249 w 1554603"/>
                <a:gd name="connsiteY135" fmla="*/ 191669 h 1484780"/>
                <a:gd name="connsiteX136" fmla="*/ 592322 w 1554603"/>
                <a:gd name="connsiteY136" fmla="*/ 219659 h 1484780"/>
                <a:gd name="connsiteX137" fmla="*/ 592167 w 1554603"/>
                <a:gd name="connsiteY137" fmla="*/ 239040 h 1484780"/>
                <a:gd name="connsiteX138" fmla="*/ 607939 w 1554603"/>
                <a:gd name="connsiteY138" fmla="*/ 208560 h 1484780"/>
                <a:gd name="connsiteX139" fmla="*/ 624270 w 1554603"/>
                <a:gd name="connsiteY139" fmla="*/ 208714 h 1484780"/>
                <a:gd name="connsiteX140" fmla="*/ 633034 w 1554603"/>
                <a:gd name="connsiteY140" fmla="*/ 195375 h 1484780"/>
                <a:gd name="connsiteX141" fmla="*/ 661507 w 1554603"/>
                <a:gd name="connsiteY141" fmla="*/ 178735 h 1484780"/>
                <a:gd name="connsiteX142" fmla="*/ 670348 w 1554603"/>
                <a:gd name="connsiteY142" fmla="*/ 161458 h 1484780"/>
                <a:gd name="connsiteX143" fmla="*/ 682722 w 1554603"/>
                <a:gd name="connsiteY143" fmla="*/ 160975 h 1484780"/>
                <a:gd name="connsiteX144" fmla="*/ 671140 w 1554603"/>
                <a:gd name="connsiteY144" fmla="*/ 185665 h 1484780"/>
                <a:gd name="connsiteX145" fmla="*/ 679016 w 1554603"/>
                <a:gd name="connsiteY145" fmla="*/ 201745 h 1484780"/>
                <a:gd name="connsiteX146" fmla="*/ 775747 w 1554603"/>
                <a:gd name="connsiteY146" fmla="*/ 232072 h 1484780"/>
                <a:gd name="connsiteX147" fmla="*/ 806634 w 1554603"/>
                <a:gd name="connsiteY147" fmla="*/ 270738 h 1484780"/>
                <a:gd name="connsiteX148" fmla="*/ 818371 w 1554603"/>
                <a:gd name="connsiteY148" fmla="*/ 271220 h 1484780"/>
                <a:gd name="connsiteX149" fmla="*/ 827772 w 1554603"/>
                <a:gd name="connsiteY149" fmla="*/ 254406 h 1484780"/>
                <a:gd name="connsiteX150" fmla="*/ 833486 w 1554603"/>
                <a:gd name="connsiteY150" fmla="*/ 261645 h 1484780"/>
                <a:gd name="connsiteX151" fmla="*/ 833408 w 1554603"/>
                <a:gd name="connsiteY151" fmla="*/ 231744 h 1484780"/>
                <a:gd name="connsiteX152" fmla="*/ 859700 w 1554603"/>
                <a:gd name="connsiteY152" fmla="*/ 247496 h 1484780"/>
                <a:gd name="connsiteX153" fmla="*/ 875858 w 1554603"/>
                <a:gd name="connsiteY153" fmla="*/ 301527 h 1484780"/>
                <a:gd name="connsiteX154" fmla="*/ 900953 w 1554603"/>
                <a:gd name="connsiteY154" fmla="*/ 330155 h 1484780"/>
                <a:gd name="connsiteX155" fmla="*/ 899351 w 1554603"/>
                <a:gd name="connsiteY155" fmla="*/ 342548 h 1484780"/>
                <a:gd name="connsiteX156" fmla="*/ 895895 w 1554603"/>
                <a:gd name="connsiteY156" fmla="*/ 325580 h 1484780"/>
                <a:gd name="connsiteX157" fmla="*/ 881031 w 1554603"/>
                <a:gd name="connsiteY157" fmla="*/ 329441 h 1484780"/>
                <a:gd name="connsiteX158" fmla="*/ 886745 w 1554603"/>
                <a:gd name="connsiteY158" fmla="*/ 351640 h 1484780"/>
                <a:gd name="connsiteX159" fmla="*/ 899852 w 1554603"/>
                <a:gd name="connsiteY159" fmla="*/ 344575 h 1484780"/>
                <a:gd name="connsiteX160" fmla="*/ 889564 w 1554603"/>
                <a:gd name="connsiteY160" fmla="*/ 352605 h 1484780"/>
                <a:gd name="connsiteX161" fmla="*/ 899621 w 1554603"/>
                <a:gd name="connsiteY161" fmla="*/ 355501 h 1484780"/>
                <a:gd name="connsiteX162" fmla="*/ 895914 w 1554603"/>
                <a:gd name="connsiteY162" fmla="*/ 449260 h 1484780"/>
                <a:gd name="connsiteX163" fmla="*/ 863754 w 1554603"/>
                <a:gd name="connsiteY163" fmla="*/ 491401 h 1484780"/>
                <a:gd name="connsiteX164" fmla="*/ 815263 w 1554603"/>
                <a:gd name="connsiteY164" fmla="*/ 517056 h 1484780"/>
                <a:gd name="connsiteX165" fmla="*/ 796692 w 1554603"/>
                <a:gd name="connsiteY165" fmla="*/ 516978 h 1484780"/>
                <a:gd name="connsiteX166" fmla="*/ 813332 w 1554603"/>
                <a:gd name="connsiteY166" fmla="*/ 540066 h 1484780"/>
                <a:gd name="connsiteX167" fmla="*/ 837848 w 1554603"/>
                <a:gd name="connsiteY167" fmla="*/ 536205 h 1484780"/>
                <a:gd name="connsiteX168" fmla="*/ 847423 w 1554603"/>
                <a:gd name="connsiteY168" fmla="*/ 528155 h 1484780"/>
                <a:gd name="connsiteX169" fmla="*/ 842848 w 1554603"/>
                <a:gd name="connsiteY169" fmla="*/ 527364 h 1484780"/>
                <a:gd name="connsiteX170" fmla="*/ 946568 w 1554603"/>
                <a:gd name="connsiteY170" fmla="*/ 507732 h 1484780"/>
                <a:gd name="connsiteX171" fmla="*/ 984770 w 1554603"/>
                <a:gd name="connsiteY171" fmla="*/ 533541 h 1484780"/>
                <a:gd name="connsiteX172" fmla="*/ 969424 w 1554603"/>
                <a:gd name="connsiteY172" fmla="*/ 551552 h 1484780"/>
                <a:gd name="connsiteX173" fmla="*/ 979886 w 1554603"/>
                <a:gd name="connsiteY173" fmla="*/ 591607 h 1484780"/>
                <a:gd name="connsiteX174" fmla="*/ 964849 w 1554603"/>
                <a:gd name="connsiteY174" fmla="*/ 596028 h 1484780"/>
                <a:gd name="connsiteX175" fmla="*/ 961548 w 1554603"/>
                <a:gd name="connsiteY175" fmla="*/ 610506 h 1484780"/>
                <a:gd name="connsiteX176" fmla="*/ 955351 w 1554603"/>
                <a:gd name="connsiteY176" fmla="*/ 609618 h 1484780"/>
                <a:gd name="connsiteX177" fmla="*/ 962745 w 1554603"/>
                <a:gd name="connsiteY177" fmla="*/ 637358 h 1484780"/>
                <a:gd name="connsiteX178" fmla="*/ 950371 w 1554603"/>
                <a:gd name="connsiteY178" fmla="*/ 660194 h 1484780"/>
                <a:gd name="connsiteX179" fmla="*/ 967011 w 1554603"/>
                <a:gd name="connsiteY179" fmla="*/ 642589 h 1484780"/>
                <a:gd name="connsiteX180" fmla="*/ 976663 w 1554603"/>
                <a:gd name="connsiteY180" fmla="*/ 646044 h 1484780"/>
                <a:gd name="connsiteX181" fmla="*/ 968710 w 1554603"/>
                <a:gd name="connsiteY181" fmla="*/ 641450 h 1484780"/>
                <a:gd name="connsiteX182" fmla="*/ 973130 w 1554603"/>
                <a:gd name="connsiteY182" fmla="*/ 616529 h 1484780"/>
                <a:gd name="connsiteX183" fmla="*/ 982049 w 1554603"/>
                <a:gd name="connsiteY183" fmla="*/ 611780 h 1484780"/>
                <a:gd name="connsiteX184" fmla="*/ 980832 w 1554603"/>
                <a:gd name="connsiteY184" fmla="*/ 600931 h 1484780"/>
                <a:gd name="connsiteX185" fmla="*/ 998283 w 1554603"/>
                <a:gd name="connsiteY185" fmla="*/ 570219 h 1484780"/>
                <a:gd name="connsiteX186" fmla="*/ 1025618 w 1554603"/>
                <a:gd name="connsiteY186" fmla="*/ 566589 h 1484780"/>
                <a:gd name="connsiteX187" fmla="*/ 1033976 w 1554603"/>
                <a:gd name="connsiteY187" fmla="*/ 554930 h 1484780"/>
                <a:gd name="connsiteX188" fmla="*/ 1048222 w 1554603"/>
                <a:gd name="connsiteY188" fmla="*/ 551146 h 1484780"/>
                <a:gd name="connsiteX189" fmla="*/ 1085846 w 1554603"/>
                <a:gd name="connsiteY189" fmla="*/ 561435 h 1484780"/>
                <a:gd name="connsiteX190" fmla="*/ 1128295 w 1554603"/>
                <a:gd name="connsiteY190" fmla="*/ 591434 h 1484780"/>
                <a:gd name="connsiteX191" fmla="*/ 1189334 w 1554603"/>
                <a:gd name="connsiteY191" fmla="*/ 614270 h 1484780"/>
                <a:gd name="connsiteX192" fmla="*/ 1242401 w 1554603"/>
                <a:gd name="connsiteY192" fmla="*/ 666063 h 1484780"/>
                <a:gd name="connsiteX193" fmla="*/ 1286549 w 1554603"/>
                <a:gd name="connsiteY193" fmla="*/ 659229 h 1484780"/>
                <a:gd name="connsiteX194" fmla="*/ 1358842 w 1554603"/>
                <a:gd name="connsiteY194" fmla="*/ 598267 h 1484780"/>
                <a:gd name="connsiteX195" fmla="*/ 1403782 w 1554603"/>
                <a:gd name="connsiteY195" fmla="*/ 600043 h 1484780"/>
                <a:gd name="connsiteX196" fmla="*/ 1383686 w 1554603"/>
                <a:gd name="connsiteY196" fmla="*/ 603730 h 1484780"/>
                <a:gd name="connsiteX197" fmla="*/ 1407237 w 1554603"/>
                <a:gd name="connsiteY197" fmla="*/ 610409 h 1484780"/>
                <a:gd name="connsiteX198" fmla="*/ 1434977 w 1554603"/>
                <a:gd name="connsiteY198" fmla="*/ 602128 h 1484780"/>
                <a:gd name="connsiteX199" fmla="*/ 1439397 w 1554603"/>
                <a:gd name="connsiteY199" fmla="*/ 590063 h 1484780"/>
                <a:gd name="connsiteX200" fmla="*/ 1451945 w 1554603"/>
                <a:gd name="connsiteY200" fmla="*/ 584117 h 1484780"/>
                <a:gd name="connsiteX201" fmla="*/ 1450169 w 1554603"/>
                <a:gd name="connsiteY201" fmla="*/ 592476 h 1484780"/>
                <a:gd name="connsiteX202" fmla="*/ 1454918 w 1554603"/>
                <a:gd name="connsiteY202" fmla="*/ 587727 h 1484780"/>
                <a:gd name="connsiteX203" fmla="*/ 1461751 w 1554603"/>
                <a:gd name="connsiteY203" fmla="*/ 593364 h 1484780"/>
                <a:gd name="connsiteX204" fmla="*/ 1458701 w 1554603"/>
                <a:gd name="connsiteY204" fmla="*/ 606800 h 1484780"/>
                <a:gd name="connsiteX205" fmla="*/ 1433374 w 1554603"/>
                <a:gd name="connsiteY205" fmla="*/ 630678 h 1484780"/>
                <a:gd name="connsiteX206" fmla="*/ 1434668 w 1554603"/>
                <a:gd name="connsiteY206" fmla="*/ 623362 h 1484780"/>
                <a:gd name="connsiteX207" fmla="*/ 1423568 w 1554603"/>
                <a:gd name="connsiteY207" fmla="*/ 623690 h 1484780"/>
                <a:gd name="connsiteX208" fmla="*/ 1425904 w 1554603"/>
                <a:gd name="connsiteY208" fmla="*/ 631238 h 1484780"/>
                <a:gd name="connsiteX209" fmla="*/ 1431212 w 1554603"/>
                <a:gd name="connsiteY209" fmla="*/ 629231 h 1484780"/>
                <a:gd name="connsiteX210" fmla="*/ 1441984 w 1554603"/>
                <a:gd name="connsiteY210" fmla="*/ 759822 h 1484780"/>
                <a:gd name="connsiteX211" fmla="*/ 1369691 w 1554603"/>
                <a:gd name="connsiteY211" fmla="*/ 809993 h 1484780"/>
                <a:gd name="connsiteX212" fmla="*/ 1327878 w 1554603"/>
                <a:gd name="connsiteY212" fmla="*/ 858233 h 1484780"/>
                <a:gd name="connsiteX213" fmla="*/ 1302223 w 1554603"/>
                <a:gd name="connsiteY213" fmla="*/ 854450 h 1484780"/>
                <a:gd name="connsiteX214" fmla="*/ 1296587 w 1554603"/>
                <a:gd name="connsiteY214" fmla="*/ 839566 h 1484780"/>
                <a:gd name="connsiteX215" fmla="*/ 1287186 w 1554603"/>
                <a:gd name="connsiteY215" fmla="*/ 867306 h 1484780"/>
                <a:gd name="connsiteX216" fmla="*/ 1266917 w 1554603"/>
                <a:gd name="connsiteY216" fmla="*/ 890065 h 1484780"/>
                <a:gd name="connsiteX217" fmla="*/ 1283962 w 1554603"/>
                <a:gd name="connsiteY217" fmla="*/ 933576 h 1484780"/>
                <a:gd name="connsiteX218" fmla="*/ 1327705 w 1554603"/>
                <a:gd name="connsiteY218" fmla="*/ 939290 h 1484780"/>
                <a:gd name="connsiteX219" fmla="*/ 1335098 w 1554603"/>
                <a:gd name="connsiteY219" fmla="*/ 950390 h 1484780"/>
                <a:gd name="connsiteX220" fmla="*/ 1333805 w 1554603"/>
                <a:gd name="connsiteY220" fmla="*/ 967764 h 1484780"/>
                <a:gd name="connsiteX221" fmla="*/ 1344750 w 1554603"/>
                <a:gd name="connsiteY221" fmla="*/ 969848 h 1484780"/>
                <a:gd name="connsiteX222" fmla="*/ 1344750 w 1554603"/>
                <a:gd name="connsiteY222" fmla="*/ 969848 h 1484780"/>
                <a:gd name="connsiteX223" fmla="*/ 1339441 w 1554603"/>
                <a:gd name="connsiteY223" fmla="*/ 999113 h 1484780"/>
                <a:gd name="connsiteX224" fmla="*/ 1376351 w 1554603"/>
                <a:gd name="connsiteY224" fmla="*/ 1012143 h 1484780"/>
                <a:gd name="connsiteX225" fmla="*/ 1348591 w 1554603"/>
                <a:gd name="connsiteY225" fmla="*/ 1020425 h 1484780"/>
                <a:gd name="connsiteX226" fmla="*/ 1344248 w 1554603"/>
                <a:gd name="connsiteY226" fmla="*/ 1012703 h 1484780"/>
                <a:gd name="connsiteX227" fmla="*/ 1349151 w 1554603"/>
                <a:gd name="connsiteY227" fmla="*/ 1005541 h 1484780"/>
                <a:gd name="connsiteX228" fmla="*/ 1332820 w 1554603"/>
                <a:gd name="connsiteY228" fmla="*/ 997260 h 1484780"/>
                <a:gd name="connsiteX229" fmla="*/ 1314404 w 1554603"/>
                <a:gd name="connsiteY229" fmla="*/ 1021062 h 1484780"/>
                <a:gd name="connsiteX230" fmla="*/ 1300081 w 1554603"/>
                <a:gd name="connsiteY230" fmla="*/ 1024035 h 1484780"/>
                <a:gd name="connsiteX231" fmla="*/ 1292127 w 1554603"/>
                <a:gd name="connsiteY231" fmla="*/ 1039381 h 1484780"/>
                <a:gd name="connsiteX232" fmla="*/ 1277090 w 1554603"/>
                <a:gd name="connsiteY232" fmla="*/ 1042528 h 1484780"/>
                <a:gd name="connsiteX233" fmla="*/ 1265353 w 1554603"/>
                <a:gd name="connsiteY233" fmla="*/ 1060944 h 1484780"/>
                <a:gd name="connsiteX234" fmla="*/ 1277900 w 1554603"/>
                <a:gd name="connsiteY234" fmla="*/ 1111848 h 1484780"/>
                <a:gd name="connsiteX235" fmla="*/ 1272438 w 1554603"/>
                <a:gd name="connsiteY235" fmla="*/ 1132503 h 1484780"/>
                <a:gd name="connsiteX236" fmla="*/ 1272438 w 1554603"/>
                <a:gd name="connsiteY236" fmla="*/ 1132503 h 1484780"/>
                <a:gd name="connsiteX237" fmla="*/ 1270276 w 1554603"/>
                <a:gd name="connsiteY237" fmla="*/ 1147213 h 1484780"/>
                <a:gd name="connsiteX238" fmla="*/ 1270276 w 1554603"/>
                <a:gd name="connsiteY238" fmla="*/ 1147213 h 1484780"/>
                <a:gd name="connsiteX239" fmla="*/ 1294232 w 1554603"/>
                <a:gd name="connsiteY239" fmla="*/ 1159355 h 1484780"/>
                <a:gd name="connsiteX240" fmla="*/ 1297610 w 1554603"/>
                <a:gd name="connsiteY240" fmla="*/ 1174393 h 1484780"/>
                <a:gd name="connsiteX241" fmla="*/ 1317319 w 1554603"/>
                <a:gd name="connsiteY241" fmla="*/ 1190396 h 1484780"/>
                <a:gd name="connsiteX242" fmla="*/ 1354557 w 1554603"/>
                <a:gd name="connsiteY242" fmla="*/ 1192732 h 1484780"/>
                <a:gd name="connsiteX243" fmla="*/ 1353031 w 1554603"/>
                <a:gd name="connsiteY243" fmla="*/ 1200858 h 1484780"/>
                <a:gd name="connsiteX244" fmla="*/ 1364286 w 1554603"/>
                <a:gd name="connsiteY244" fmla="*/ 1205356 h 1484780"/>
                <a:gd name="connsiteX245" fmla="*/ 1369517 w 1554603"/>
                <a:gd name="connsiteY245" fmla="*/ 1236802 h 1484780"/>
                <a:gd name="connsiteX246" fmla="*/ 1357780 w 1554603"/>
                <a:gd name="connsiteY246" fmla="*/ 1253442 h 1484780"/>
                <a:gd name="connsiteX247" fmla="*/ 1348205 w 1554603"/>
                <a:gd name="connsiteY247" fmla="*/ 1303459 h 1484780"/>
                <a:gd name="connsiteX248" fmla="*/ 1317339 w 1554603"/>
                <a:gd name="connsiteY248" fmla="*/ 1309250 h 1484780"/>
                <a:gd name="connsiteX249" fmla="*/ 1311393 w 1554603"/>
                <a:gd name="connsiteY249" fmla="*/ 1299115 h 1484780"/>
                <a:gd name="connsiteX250" fmla="*/ 1303034 w 1554603"/>
                <a:gd name="connsiteY250" fmla="*/ 1300563 h 1484780"/>
                <a:gd name="connsiteX251" fmla="*/ 1308903 w 1554603"/>
                <a:gd name="connsiteY251" fmla="*/ 1328457 h 1484780"/>
                <a:gd name="connsiteX252" fmla="*/ 1299000 w 1554603"/>
                <a:gd name="connsiteY252" fmla="*/ 1347124 h 1484780"/>
                <a:gd name="connsiteX253" fmla="*/ 1304386 w 1554603"/>
                <a:gd name="connsiteY253" fmla="*/ 1353224 h 1484780"/>
                <a:gd name="connsiteX254" fmla="*/ 1285004 w 1554603"/>
                <a:gd name="connsiteY254" fmla="*/ 1355888 h 1484780"/>
                <a:gd name="connsiteX255" fmla="*/ 1269233 w 1554603"/>
                <a:gd name="connsiteY255" fmla="*/ 1379439 h 1484780"/>
                <a:gd name="connsiteX256" fmla="*/ 1241339 w 1554603"/>
                <a:gd name="connsiteY256" fmla="*/ 1383551 h 1484780"/>
                <a:gd name="connsiteX257" fmla="*/ 1236436 w 1554603"/>
                <a:gd name="connsiteY257" fmla="*/ 1402855 h 1484780"/>
                <a:gd name="connsiteX258" fmla="*/ 1216418 w 1554603"/>
                <a:gd name="connsiteY258" fmla="*/ 1398260 h 1484780"/>
                <a:gd name="connsiteX259" fmla="*/ 1205878 w 1554603"/>
                <a:gd name="connsiteY259" fmla="*/ 1404206 h 1484780"/>
                <a:gd name="connsiteX260" fmla="*/ 1197114 w 1554603"/>
                <a:gd name="connsiteY260" fmla="*/ 1465554 h 1484780"/>
                <a:gd name="connsiteX261" fmla="*/ 1186419 w 1554603"/>
                <a:gd name="connsiteY261" fmla="*/ 1481074 h 1484780"/>
                <a:gd name="connsiteX262" fmla="*/ 1186419 w 1554603"/>
                <a:gd name="connsiteY262" fmla="*/ 1481074 h 1484780"/>
                <a:gd name="connsiteX263" fmla="*/ 1178543 w 1554603"/>
                <a:gd name="connsiteY263" fmla="*/ 1484781 h 1484780"/>
                <a:gd name="connsiteX264" fmla="*/ 1137773 w 1554603"/>
                <a:gd name="connsiteY264" fmla="*/ 1472793 h 1484780"/>
                <a:gd name="connsiteX265" fmla="*/ 1075055 w 1554603"/>
                <a:gd name="connsiteY265" fmla="*/ 1429861 h 1484780"/>
                <a:gd name="connsiteX266" fmla="*/ 1050925 w 1554603"/>
                <a:gd name="connsiteY266" fmla="*/ 1429050 h 1484780"/>
                <a:gd name="connsiteX267" fmla="*/ 1039343 w 1554603"/>
                <a:gd name="connsiteY267" fmla="*/ 1421657 h 1484780"/>
                <a:gd name="connsiteX268" fmla="*/ 1039343 w 1554603"/>
                <a:gd name="connsiteY268" fmla="*/ 1421657 h 1484780"/>
                <a:gd name="connsiteX269" fmla="*/ 1048435 w 1554603"/>
                <a:gd name="connsiteY269" fmla="*/ 1408395 h 1484780"/>
                <a:gd name="connsiteX270" fmla="*/ 1031158 w 1554603"/>
                <a:gd name="connsiteY270" fmla="*/ 1405673 h 1484780"/>
                <a:gd name="connsiteX271" fmla="*/ 1004769 w 1554603"/>
                <a:gd name="connsiteY271" fmla="*/ 1379613 h 1484780"/>
                <a:gd name="connsiteX272" fmla="*/ 989500 w 1554603"/>
                <a:gd name="connsiteY272" fmla="*/ 1346487 h 1484780"/>
                <a:gd name="connsiteX273" fmla="*/ 977280 w 1554603"/>
                <a:gd name="connsiteY273" fmla="*/ 1353958 h 1484780"/>
                <a:gd name="connsiteX274" fmla="*/ 964173 w 1554603"/>
                <a:gd name="connsiteY274" fmla="*/ 1345039 h 1484780"/>
                <a:gd name="connsiteX275" fmla="*/ 958459 w 1554603"/>
                <a:gd name="connsiteY275" fmla="*/ 1301297 h 1484780"/>
                <a:gd name="connsiteX276" fmla="*/ 983149 w 1554603"/>
                <a:gd name="connsiteY276" fmla="*/ 1290448 h 1484780"/>
                <a:gd name="connsiteX277" fmla="*/ 979134 w 1554603"/>
                <a:gd name="connsiteY277" fmla="*/ 1267534 h 1484780"/>
                <a:gd name="connsiteX278" fmla="*/ 994905 w 1554603"/>
                <a:gd name="connsiteY278" fmla="*/ 1249118 h 1484780"/>
                <a:gd name="connsiteX279" fmla="*/ 979307 w 1554603"/>
                <a:gd name="connsiteY279" fmla="*/ 1245026 h 1484780"/>
                <a:gd name="connsiteX280" fmla="*/ 983323 w 1554603"/>
                <a:gd name="connsiteY280" fmla="*/ 1236899 h 1484780"/>
                <a:gd name="connsiteX281" fmla="*/ 976084 w 1554603"/>
                <a:gd name="connsiteY281" fmla="*/ 1223541 h 1484780"/>
                <a:gd name="connsiteX282" fmla="*/ 954927 w 1554603"/>
                <a:gd name="connsiteY282" fmla="*/ 1211167 h 1484780"/>
                <a:gd name="connsiteX283" fmla="*/ 963285 w 1554603"/>
                <a:gd name="connsiteY283" fmla="*/ 1200318 h 1484780"/>
                <a:gd name="connsiteX284" fmla="*/ 961992 w 1554603"/>
                <a:gd name="connsiteY284" fmla="*/ 1188581 h 1484780"/>
                <a:gd name="connsiteX285" fmla="*/ 974868 w 1554603"/>
                <a:gd name="connsiteY285" fmla="*/ 1184161 h 1484780"/>
                <a:gd name="connsiteX286" fmla="*/ 980002 w 1554603"/>
                <a:gd name="connsiteY286" fmla="*/ 1171613 h 1484780"/>
                <a:gd name="connsiteX287" fmla="*/ 980736 w 1554603"/>
                <a:gd name="connsiteY287" fmla="*/ 1165590 h 1484780"/>
                <a:gd name="connsiteX288" fmla="*/ 967706 w 1554603"/>
                <a:gd name="connsiteY288" fmla="*/ 1158911 h 1484780"/>
                <a:gd name="connsiteX289" fmla="*/ 943344 w 1554603"/>
                <a:gd name="connsiteY289" fmla="*/ 1180705 h 1484780"/>
                <a:gd name="connsiteX290" fmla="*/ 922593 w 1554603"/>
                <a:gd name="connsiteY290" fmla="*/ 1174682 h 1484780"/>
                <a:gd name="connsiteX291" fmla="*/ 915836 w 1554603"/>
                <a:gd name="connsiteY291" fmla="*/ 1183041 h 1484780"/>
                <a:gd name="connsiteX292" fmla="*/ 921145 w 1554603"/>
                <a:gd name="connsiteY292" fmla="*/ 1188504 h 1484780"/>
                <a:gd name="connsiteX293" fmla="*/ 914562 w 1554603"/>
                <a:gd name="connsiteY293" fmla="*/ 1211263 h 1484780"/>
                <a:gd name="connsiteX294" fmla="*/ 880471 w 1554603"/>
                <a:gd name="connsiteY294" fmla="*/ 1208522 h 1484780"/>
                <a:gd name="connsiteX295" fmla="*/ 870260 w 1554603"/>
                <a:gd name="connsiteY295" fmla="*/ 1238520 h 1484780"/>
                <a:gd name="connsiteX296" fmla="*/ 833100 w 1554603"/>
                <a:gd name="connsiteY296" fmla="*/ 1233289 h 1484780"/>
                <a:gd name="connsiteX297" fmla="*/ 824895 w 1554603"/>
                <a:gd name="connsiteY297" fmla="*/ 1258616 h 1484780"/>
                <a:gd name="connsiteX298" fmla="*/ 797078 w 1554603"/>
                <a:gd name="connsiteY298" fmla="*/ 1289965 h 1484780"/>
                <a:gd name="connsiteX299" fmla="*/ 778508 w 1554603"/>
                <a:gd name="connsiteY299" fmla="*/ 1283460 h 1484780"/>
                <a:gd name="connsiteX300" fmla="*/ 776906 w 1554603"/>
                <a:gd name="connsiteY300" fmla="*/ 1267708 h 1484780"/>
                <a:gd name="connsiteX301" fmla="*/ 764513 w 1554603"/>
                <a:gd name="connsiteY301" fmla="*/ 1263770 h 1484780"/>
                <a:gd name="connsiteX302" fmla="*/ 763798 w 1554603"/>
                <a:gd name="connsiteY302" fmla="*/ 1250991 h 1484780"/>
                <a:gd name="connsiteX303" fmla="*/ 742815 w 1554603"/>
                <a:gd name="connsiteY303" fmla="*/ 1315640 h 1484780"/>
                <a:gd name="connsiteX304" fmla="*/ 742815 w 1554603"/>
                <a:gd name="connsiteY304" fmla="*/ 1315640 h 1484780"/>
                <a:gd name="connsiteX305" fmla="*/ 713628 w 1554603"/>
                <a:gd name="connsiteY305" fmla="*/ 1308478 h 1484780"/>
                <a:gd name="connsiteX306" fmla="*/ 650504 w 1554603"/>
                <a:gd name="connsiteY306" fmla="*/ 1263693 h 1484780"/>
                <a:gd name="connsiteX307" fmla="*/ 627667 w 1554603"/>
                <a:gd name="connsiteY307" fmla="*/ 1197345 h 1484780"/>
                <a:gd name="connsiteX308" fmla="*/ 586743 w 1554603"/>
                <a:gd name="connsiteY308" fmla="*/ 1158988 h 1484780"/>
                <a:gd name="connsiteX309" fmla="*/ 555219 w 1554603"/>
                <a:gd name="connsiteY309" fmla="*/ 1094668 h 1484780"/>
                <a:gd name="connsiteX310" fmla="*/ 529410 w 1554603"/>
                <a:gd name="connsiteY310" fmla="*/ 1059612 h 1484780"/>
                <a:gd name="connsiteX311" fmla="*/ 475765 w 1554603"/>
                <a:gd name="connsiteY311" fmla="*/ 1036852 h 1484780"/>
                <a:gd name="connsiteX312" fmla="*/ 370751 w 1554603"/>
                <a:gd name="connsiteY312" fmla="*/ 1041350 h 1484780"/>
                <a:gd name="connsiteX313" fmla="*/ 370751 w 1554603"/>
                <a:gd name="connsiteY313" fmla="*/ 1041350 h 1484780"/>
                <a:gd name="connsiteX314" fmla="*/ 362798 w 1554603"/>
                <a:gd name="connsiteY314" fmla="*/ 1026390 h 1484780"/>
                <a:gd name="connsiteX315" fmla="*/ 346004 w 1554603"/>
                <a:gd name="connsiteY315" fmla="*/ 1020444 h 1484780"/>
                <a:gd name="connsiteX316" fmla="*/ 320349 w 1554603"/>
                <a:gd name="connsiteY316" fmla="*/ 989094 h 1484780"/>
                <a:gd name="connsiteX317" fmla="*/ 308535 w 1554603"/>
                <a:gd name="connsiteY317" fmla="*/ 949927 h 1484780"/>
                <a:gd name="connsiteX318" fmla="*/ 297840 w 1554603"/>
                <a:gd name="connsiteY318" fmla="*/ 938267 h 1484780"/>
                <a:gd name="connsiteX319" fmla="*/ 308303 w 1554603"/>
                <a:gd name="connsiteY319" fmla="*/ 929754 h 1484780"/>
                <a:gd name="connsiteX320" fmla="*/ 297358 w 1554603"/>
                <a:gd name="connsiteY320" fmla="*/ 936260 h 1484780"/>
                <a:gd name="connsiteX321" fmla="*/ 283362 w 1554603"/>
                <a:gd name="connsiteY321" fmla="*/ 912052 h 1484780"/>
                <a:gd name="connsiteX322" fmla="*/ 268884 w 1554603"/>
                <a:gd name="connsiteY322" fmla="*/ 911261 h 1484780"/>
                <a:gd name="connsiteX323" fmla="*/ 307087 w 1554603"/>
                <a:gd name="connsiteY323" fmla="*/ 892517 h 1484780"/>
                <a:gd name="connsiteX324" fmla="*/ 328302 w 1554603"/>
                <a:gd name="connsiteY324" fmla="*/ 896783 h 1484780"/>
                <a:gd name="connsiteX325" fmla="*/ 324287 w 1554603"/>
                <a:gd name="connsiteY325" fmla="*/ 905624 h 1484780"/>
                <a:gd name="connsiteX326" fmla="*/ 331043 w 1554603"/>
                <a:gd name="connsiteY326" fmla="*/ 905547 h 1484780"/>
                <a:gd name="connsiteX327" fmla="*/ 331294 w 1554603"/>
                <a:gd name="connsiteY327" fmla="*/ 898945 h 1484780"/>
                <a:gd name="connsiteX328" fmla="*/ 334518 w 1554603"/>
                <a:gd name="connsiteY328" fmla="*/ 905219 h 1484780"/>
                <a:gd name="connsiteX329" fmla="*/ 347297 w 1554603"/>
                <a:gd name="connsiteY329" fmla="*/ 901995 h 1484780"/>
                <a:gd name="connsiteX330" fmla="*/ 360964 w 1554603"/>
                <a:gd name="connsiteY330" fmla="*/ 882865 h 1484780"/>
                <a:gd name="connsiteX331" fmla="*/ 360482 w 1554603"/>
                <a:gd name="connsiteY331" fmla="*/ 877556 h 1484780"/>
                <a:gd name="connsiteX332" fmla="*/ 347529 w 1554603"/>
                <a:gd name="connsiteY332" fmla="*/ 876668 h 1484780"/>
                <a:gd name="connsiteX333" fmla="*/ 357663 w 1554603"/>
                <a:gd name="connsiteY333" fmla="*/ 871920 h 1484780"/>
                <a:gd name="connsiteX334" fmla="*/ 342220 w 1554603"/>
                <a:gd name="connsiteY334" fmla="*/ 853176 h 1484780"/>
                <a:gd name="connsiteX335" fmla="*/ 348417 w 1554603"/>
                <a:gd name="connsiteY335" fmla="*/ 851168 h 1484780"/>
                <a:gd name="connsiteX336" fmla="*/ 341429 w 1554603"/>
                <a:gd name="connsiteY336" fmla="*/ 851091 h 1484780"/>
                <a:gd name="connsiteX337" fmla="*/ 331777 w 1554603"/>
                <a:gd name="connsiteY337" fmla="*/ 818525 h 1484780"/>
                <a:gd name="connsiteX338" fmla="*/ 315445 w 1554603"/>
                <a:gd name="connsiteY338" fmla="*/ 816266 h 1484780"/>
                <a:gd name="connsiteX339" fmla="*/ 297107 w 1554603"/>
                <a:gd name="connsiteY339" fmla="*/ 828737 h 1484780"/>
                <a:gd name="connsiteX340" fmla="*/ 299037 w 1554603"/>
                <a:gd name="connsiteY340" fmla="*/ 819645 h 1484780"/>
                <a:gd name="connsiteX341" fmla="*/ 295910 w 1554603"/>
                <a:gd name="connsiteY341" fmla="*/ 828891 h 1484780"/>
                <a:gd name="connsiteX342" fmla="*/ 270815 w 1554603"/>
                <a:gd name="connsiteY342" fmla="*/ 783295 h 1484780"/>
                <a:gd name="connsiteX343" fmla="*/ 287300 w 1554603"/>
                <a:gd name="connsiteY343" fmla="*/ 730538 h 1484780"/>
                <a:gd name="connsiteX344" fmla="*/ 286412 w 1554603"/>
                <a:gd name="connsiteY344" fmla="*/ 685753 h 1484780"/>
                <a:gd name="connsiteX345" fmla="*/ 279830 w 1554603"/>
                <a:gd name="connsiteY345" fmla="*/ 678185 h 1484780"/>
                <a:gd name="connsiteX346" fmla="*/ 257958 w 1554603"/>
                <a:gd name="connsiteY346" fmla="*/ 687200 h 1484780"/>
                <a:gd name="connsiteX347" fmla="*/ 238095 w 1554603"/>
                <a:gd name="connsiteY347" fmla="*/ 677626 h 1484780"/>
                <a:gd name="connsiteX348" fmla="*/ 220084 w 1554603"/>
                <a:gd name="connsiteY348" fmla="*/ 680270 h 1484780"/>
                <a:gd name="connsiteX349" fmla="*/ 203753 w 1554603"/>
                <a:gd name="connsiteY349" fmla="*/ 699883 h 1484780"/>
                <a:gd name="connsiteX350" fmla="*/ 186862 w 1554603"/>
                <a:gd name="connsiteY350" fmla="*/ 692007 h 1484780"/>
                <a:gd name="connsiteX351" fmla="*/ 164991 w 1554603"/>
                <a:gd name="connsiteY351" fmla="*/ 659847 h 1484780"/>
                <a:gd name="connsiteX352" fmla="*/ 169411 w 1554603"/>
                <a:gd name="connsiteY352" fmla="*/ 676815 h 1484780"/>
                <a:gd name="connsiteX353" fmla="*/ 158794 w 1554603"/>
                <a:gd name="connsiteY353" fmla="*/ 667240 h 1484780"/>
                <a:gd name="connsiteX354" fmla="*/ 168118 w 1554603"/>
                <a:gd name="connsiteY354" fmla="*/ 683089 h 1484780"/>
                <a:gd name="connsiteX355" fmla="*/ 153408 w 1554603"/>
                <a:gd name="connsiteY355" fmla="*/ 663148 h 1484780"/>
                <a:gd name="connsiteX356" fmla="*/ 167153 w 1554603"/>
                <a:gd name="connsiteY356" fmla="*/ 622474 h 1484780"/>
                <a:gd name="connsiteX357" fmla="*/ 174469 w 1554603"/>
                <a:gd name="connsiteY357" fmla="*/ 620293 h 1484780"/>
                <a:gd name="connsiteX358" fmla="*/ 171014 w 1554603"/>
                <a:gd name="connsiteY358" fmla="*/ 629617 h 1484780"/>
                <a:gd name="connsiteX359" fmla="*/ 184526 w 1554603"/>
                <a:gd name="connsiteY359" fmla="*/ 635485 h 1484780"/>
                <a:gd name="connsiteX360" fmla="*/ 191360 w 1554603"/>
                <a:gd name="connsiteY360" fmla="*/ 623266 h 1484780"/>
                <a:gd name="connsiteX361" fmla="*/ 209370 w 1554603"/>
                <a:gd name="connsiteY361" fmla="*/ 619656 h 1484780"/>
                <a:gd name="connsiteX362" fmla="*/ 201803 w 1554603"/>
                <a:gd name="connsiteY362" fmla="*/ 622629 h 1484780"/>
                <a:gd name="connsiteX363" fmla="*/ 209757 w 1554603"/>
                <a:gd name="connsiteY363" fmla="*/ 606703 h 1484780"/>
                <a:gd name="connsiteX364" fmla="*/ 201630 w 1554603"/>
                <a:gd name="connsiteY364" fmla="*/ 611278 h 1484780"/>
                <a:gd name="connsiteX365" fmla="*/ 190935 w 1554603"/>
                <a:gd name="connsiteY365" fmla="*/ 606606 h 1484780"/>
                <a:gd name="connsiteX366" fmla="*/ 188445 w 1554603"/>
                <a:gd name="connsiteY366" fmla="*/ 612552 h 1484780"/>
                <a:gd name="connsiteX367" fmla="*/ 166400 w 1554603"/>
                <a:gd name="connsiteY367" fmla="*/ 608537 h 1484780"/>
                <a:gd name="connsiteX368" fmla="*/ 172828 w 1554603"/>
                <a:gd name="connsiteY368" fmla="*/ 591569 h 1484780"/>
                <a:gd name="connsiteX369" fmla="*/ 276953 w 1554603"/>
                <a:gd name="connsiteY369" fmla="*/ 569138 h 1484780"/>
                <a:gd name="connsiteX370" fmla="*/ 302686 w 1554603"/>
                <a:gd name="connsiteY370" fmla="*/ 575315 h 1484780"/>
                <a:gd name="connsiteX371" fmla="*/ 328090 w 1554603"/>
                <a:gd name="connsiteY371" fmla="*/ 557941 h 1484780"/>
                <a:gd name="connsiteX372" fmla="*/ 348185 w 1554603"/>
                <a:gd name="connsiteY372" fmla="*/ 531398 h 1484780"/>
                <a:gd name="connsiteX373" fmla="*/ 369342 w 1554603"/>
                <a:gd name="connsiteY373" fmla="*/ 526727 h 1484780"/>
                <a:gd name="connsiteX374" fmla="*/ 372315 w 1554603"/>
                <a:gd name="connsiteY374" fmla="*/ 514739 h 1484780"/>
                <a:gd name="connsiteX375" fmla="*/ 387507 w 1554603"/>
                <a:gd name="connsiteY375" fmla="*/ 521167 h 1484780"/>
                <a:gd name="connsiteX376" fmla="*/ 394341 w 1554603"/>
                <a:gd name="connsiteY376" fmla="*/ 515453 h 1484780"/>
                <a:gd name="connsiteX377" fmla="*/ 383646 w 1554603"/>
                <a:gd name="connsiteY377" fmla="*/ 518754 h 1484780"/>
                <a:gd name="connsiteX378" fmla="*/ 369979 w 1554603"/>
                <a:gd name="connsiteY378" fmla="*/ 512326 h 1484780"/>
                <a:gd name="connsiteX379" fmla="*/ 371659 w 1554603"/>
                <a:gd name="connsiteY379" fmla="*/ 496246 h 1484780"/>
                <a:gd name="connsiteX380" fmla="*/ 360404 w 1554603"/>
                <a:gd name="connsiteY380" fmla="*/ 476942 h 1484780"/>
                <a:gd name="connsiteX381" fmla="*/ 347780 w 1554603"/>
                <a:gd name="connsiteY381" fmla="*/ 484586 h 1484780"/>
                <a:gd name="connsiteX382" fmla="*/ 333070 w 1554603"/>
                <a:gd name="connsiteY382" fmla="*/ 521418 h 1484780"/>
                <a:gd name="connsiteX383" fmla="*/ 325908 w 1554603"/>
                <a:gd name="connsiteY383" fmla="*/ 519160 h 1484780"/>
                <a:gd name="connsiteX384" fmla="*/ 330174 w 1554603"/>
                <a:gd name="connsiteY384" fmla="*/ 522055 h 1484780"/>
                <a:gd name="connsiteX385" fmla="*/ 315851 w 1554603"/>
                <a:gd name="connsiteY385" fmla="*/ 530259 h 1484780"/>
                <a:gd name="connsiteX386" fmla="*/ 288922 w 1554603"/>
                <a:gd name="connsiteY386" fmla="*/ 529700 h 1484780"/>
                <a:gd name="connsiteX387" fmla="*/ 269213 w 1554603"/>
                <a:gd name="connsiteY387" fmla="*/ 520858 h 1484780"/>
                <a:gd name="connsiteX388" fmla="*/ 275235 w 1554603"/>
                <a:gd name="connsiteY388" fmla="*/ 507018 h 1484780"/>
                <a:gd name="connsiteX389" fmla="*/ 268962 w 1554603"/>
                <a:gd name="connsiteY389" fmla="*/ 495995 h 1484780"/>
                <a:gd name="connsiteX390" fmla="*/ 304095 w 1554603"/>
                <a:gd name="connsiteY390" fmla="*/ 465611 h 1484780"/>
                <a:gd name="connsiteX391" fmla="*/ 302010 w 1554603"/>
                <a:gd name="connsiteY391" fmla="*/ 438276 h 1484780"/>
                <a:gd name="connsiteX392" fmla="*/ 308284 w 1554603"/>
                <a:gd name="connsiteY392" fmla="*/ 413278 h 1484780"/>
                <a:gd name="connsiteX393" fmla="*/ 313670 w 1554603"/>
                <a:gd name="connsiteY393" fmla="*/ 412795 h 1484780"/>
                <a:gd name="connsiteX394" fmla="*/ 302087 w 1554603"/>
                <a:gd name="connsiteY394" fmla="*/ 408625 h 1484780"/>
                <a:gd name="connsiteX395" fmla="*/ 306990 w 1554603"/>
                <a:gd name="connsiteY395" fmla="*/ 397931 h 1484780"/>
                <a:gd name="connsiteX396" fmla="*/ 299500 w 1554603"/>
                <a:gd name="connsiteY396" fmla="*/ 408220 h 1484780"/>
                <a:gd name="connsiteX397" fmla="*/ 273054 w 1554603"/>
                <a:gd name="connsiteY397" fmla="*/ 408625 h 1484780"/>
                <a:gd name="connsiteX398" fmla="*/ 270718 w 1554603"/>
                <a:gd name="connsiteY398" fmla="*/ 402603 h 1484780"/>
                <a:gd name="connsiteX399" fmla="*/ 294520 w 1554603"/>
                <a:gd name="connsiteY399" fmla="*/ 390229 h 1484780"/>
                <a:gd name="connsiteX400" fmla="*/ 286798 w 1554603"/>
                <a:gd name="connsiteY400" fmla="*/ 392159 h 1484780"/>
                <a:gd name="connsiteX401" fmla="*/ 274888 w 1554603"/>
                <a:gd name="connsiteY401" fmla="*/ 359265 h 1484780"/>
                <a:gd name="connsiteX402" fmla="*/ 239349 w 1554603"/>
                <a:gd name="connsiteY402" fmla="*/ 335386 h 1484780"/>
                <a:gd name="connsiteX403" fmla="*/ 235489 w 1554603"/>
                <a:gd name="connsiteY403" fmla="*/ 308612 h 1484780"/>
                <a:gd name="connsiteX404" fmla="*/ 210799 w 1554603"/>
                <a:gd name="connsiteY404" fmla="*/ 296064 h 1484780"/>
                <a:gd name="connsiteX405" fmla="*/ 208791 w 1554603"/>
                <a:gd name="connsiteY405" fmla="*/ 290196 h 1484780"/>
                <a:gd name="connsiteX406" fmla="*/ 218115 w 1554603"/>
                <a:gd name="connsiteY406" fmla="*/ 283922 h 1484780"/>
                <a:gd name="connsiteX407" fmla="*/ 211590 w 1554603"/>
                <a:gd name="connsiteY407" fmla="*/ 256742 h 1484780"/>
                <a:gd name="connsiteX408" fmla="*/ 166245 w 1554603"/>
                <a:gd name="connsiteY408" fmla="*/ 193947 h 1484780"/>
                <a:gd name="connsiteX409" fmla="*/ 162790 w 1554603"/>
                <a:gd name="connsiteY409" fmla="*/ 155744 h 1484780"/>
                <a:gd name="connsiteX410" fmla="*/ 118159 w 1554603"/>
                <a:gd name="connsiteY410" fmla="*/ 156960 h 1484780"/>
                <a:gd name="connsiteX411" fmla="*/ 68297 w 1554603"/>
                <a:gd name="connsiteY411" fmla="*/ 188078 h 1484780"/>
                <a:gd name="connsiteX412" fmla="*/ 49399 w 1554603"/>
                <a:gd name="connsiteY412" fmla="*/ 177557 h 1484780"/>
                <a:gd name="connsiteX413" fmla="*/ 42720 w 1554603"/>
                <a:gd name="connsiteY413" fmla="*/ 162597 h 1484780"/>
                <a:gd name="connsiteX414" fmla="*/ 30404 w 1554603"/>
                <a:gd name="connsiteY414" fmla="*/ 159296 h 1484780"/>
                <a:gd name="connsiteX415" fmla="*/ 27585 w 1554603"/>
                <a:gd name="connsiteY415" fmla="*/ 172963 h 1484780"/>
                <a:gd name="connsiteX416" fmla="*/ 9980 w 1554603"/>
                <a:gd name="connsiteY416" fmla="*/ 185028 h 1484780"/>
                <a:gd name="connsiteX417" fmla="*/ 9092 w 1554603"/>
                <a:gd name="connsiteY417" fmla="*/ 282494 h 1484780"/>
                <a:gd name="connsiteX418" fmla="*/ 0 w 1554603"/>
                <a:gd name="connsiteY418" fmla="*/ 273575 h 1484780"/>
                <a:gd name="connsiteX419" fmla="*/ 8359 w 1554603"/>
                <a:gd name="connsiteY419" fmla="*/ 131170 h 1484780"/>
                <a:gd name="connsiteX420" fmla="*/ 58626 w 1554603"/>
                <a:gd name="connsiteY420" fmla="*/ 5154 h 1484780"/>
                <a:gd name="connsiteX421" fmla="*/ 67718 w 1554603"/>
                <a:gd name="connsiteY421" fmla="*/ 0 h 1484780"/>
                <a:gd name="connsiteX422" fmla="*/ 80652 w 1554603"/>
                <a:gd name="connsiteY422" fmla="*/ 5868 h 148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</a:cxnLst>
              <a:rect l="l" t="t" r="r" b="b"/>
              <a:pathLst>
                <a:path w="1554603" h="1484780">
                  <a:moveTo>
                    <a:pt x="216243" y="871437"/>
                  </a:moveTo>
                  <a:lnTo>
                    <a:pt x="205297" y="879313"/>
                  </a:lnTo>
                  <a:lnTo>
                    <a:pt x="215277" y="880606"/>
                  </a:lnTo>
                  <a:lnTo>
                    <a:pt x="210297" y="893386"/>
                  </a:lnTo>
                  <a:lnTo>
                    <a:pt x="201050" y="880027"/>
                  </a:lnTo>
                  <a:lnTo>
                    <a:pt x="208212" y="869178"/>
                  </a:lnTo>
                  <a:lnTo>
                    <a:pt x="216262" y="871437"/>
                  </a:lnTo>
                  <a:close/>
                  <a:moveTo>
                    <a:pt x="103585" y="535394"/>
                  </a:moveTo>
                  <a:lnTo>
                    <a:pt x="114028" y="537093"/>
                  </a:lnTo>
                  <a:lnTo>
                    <a:pt x="111693" y="543927"/>
                  </a:lnTo>
                  <a:lnTo>
                    <a:pt x="122464" y="555104"/>
                  </a:lnTo>
                  <a:lnTo>
                    <a:pt x="106867" y="568539"/>
                  </a:lnTo>
                  <a:lnTo>
                    <a:pt x="93682" y="556474"/>
                  </a:lnTo>
                  <a:lnTo>
                    <a:pt x="85401" y="534043"/>
                  </a:lnTo>
                  <a:lnTo>
                    <a:pt x="95535" y="521727"/>
                  </a:lnTo>
                  <a:lnTo>
                    <a:pt x="103585" y="535394"/>
                  </a:lnTo>
                  <a:close/>
                  <a:moveTo>
                    <a:pt x="1435749" y="466962"/>
                  </a:moveTo>
                  <a:lnTo>
                    <a:pt x="1480939" y="475398"/>
                  </a:lnTo>
                  <a:lnTo>
                    <a:pt x="1511420" y="490513"/>
                  </a:lnTo>
                  <a:lnTo>
                    <a:pt x="1554603" y="580083"/>
                  </a:lnTo>
                  <a:lnTo>
                    <a:pt x="1520667" y="571396"/>
                  </a:lnTo>
                  <a:lnTo>
                    <a:pt x="1494780" y="575740"/>
                  </a:lnTo>
                  <a:lnTo>
                    <a:pt x="1493815" y="569543"/>
                  </a:lnTo>
                  <a:lnTo>
                    <a:pt x="1511594" y="569543"/>
                  </a:lnTo>
                  <a:lnTo>
                    <a:pt x="1491730" y="562555"/>
                  </a:lnTo>
                  <a:lnTo>
                    <a:pt x="1479665" y="570277"/>
                  </a:lnTo>
                  <a:lnTo>
                    <a:pt x="1489877" y="574620"/>
                  </a:lnTo>
                  <a:lnTo>
                    <a:pt x="1485128" y="580334"/>
                  </a:lnTo>
                  <a:lnTo>
                    <a:pt x="1455613" y="579774"/>
                  </a:lnTo>
                  <a:lnTo>
                    <a:pt x="1442505" y="573423"/>
                  </a:lnTo>
                  <a:lnTo>
                    <a:pt x="1446134" y="553405"/>
                  </a:lnTo>
                  <a:lnTo>
                    <a:pt x="1438490" y="539969"/>
                  </a:lnTo>
                  <a:lnTo>
                    <a:pt x="1426908" y="536109"/>
                  </a:lnTo>
                  <a:lnTo>
                    <a:pt x="1405442" y="544004"/>
                  </a:lnTo>
                  <a:lnTo>
                    <a:pt x="1418144" y="556860"/>
                  </a:lnTo>
                  <a:lnTo>
                    <a:pt x="1397971" y="544795"/>
                  </a:lnTo>
                  <a:lnTo>
                    <a:pt x="1398782" y="508697"/>
                  </a:lnTo>
                  <a:lnTo>
                    <a:pt x="1408588" y="486092"/>
                  </a:lnTo>
                  <a:lnTo>
                    <a:pt x="1424668" y="465032"/>
                  </a:lnTo>
                  <a:lnTo>
                    <a:pt x="1435768" y="466962"/>
                  </a:lnTo>
                  <a:close/>
                  <a:moveTo>
                    <a:pt x="108005" y="464645"/>
                  </a:moveTo>
                  <a:lnTo>
                    <a:pt x="100689" y="499064"/>
                  </a:lnTo>
                  <a:lnTo>
                    <a:pt x="91288" y="456847"/>
                  </a:lnTo>
                  <a:lnTo>
                    <a:pt x="108005" y="464645"/>
                  </a:lnTo>
                  <a:close/>
                  <a:moveTo>
                    <a:pt x="274540" y="447909"/>
                  </a:moveTo>
                  <a:lnTo>
                    <a:pt x="284675" y="453140"/>
                  </a:lnTo>
                  <a:lnTo>
                    <a:pt x="277359" y="456750"/>
                  </a:lnTo>
                  <a:lnTo>
                    <a:pt x="260642" y="449029"/>
                  </a:lnTo>
                  <a:lnTo>
                    <a:pt x="274560" y="447909"/>
                  </a:lnTo>
                  <a:close/>
                  <a:moveTo>
                    <a:pt x="217536" y="443237"/>
                  </a:moveTo>
                  <a:lnTo>
                    <a:pt x="214409" y="471228"/>
                  </a:lnTo>
                  <a:lnTo>
                    <a:pt x="204911" y="475880"/>
                  </a:lnTo>
                  <a:lnTo>
                    <a:pt x="212787" y="478139"/>
                  </a:lnTo>
                  <a:lnTo>
                    <a:pt x="209409" y="485378"/>
                  </a:lnTo>
                  <a:lnTo>
                    <a:pt x="216165" y="493505"/>
                  </a:lnTo>
                  <a:lnTo>
                    <a:pt x="208849" y="486748"/>
                  </a:lnTo>
                  <a:lnTo>
                    <a:pt x="199603" y="499701"/>
                  </a:lnTo>
                  <a:lnTo>
                    <a:pt x="172828" y="502597"/>
                  </a:lnTo>
                  <a:lnTo>
                    <a:pt x="158505" y="484355"/>
                  </a:lnTo>
                  <a:lnTo>
                    <a:pt x="158022" y="466344"/>
                  </a:lnTo>
                  <a:lnTo>
                    <a:pt x="217536" y="443276"/>
                  </a:lnTo>
                  <a:close/>
                  <a:moveTo>
                    <a:pt x="140745" y="424821"/>
                  </a:moveTo>
                  <a:lnTo>
                    <a:pt x="150957" y="442755"/>
                  </a:lnTo>
                  <a:lnTo>
                    <a:pt x="137695" y="443797"/>
                  </a:lnTo>
                  <a:lnTo>
                    <a:pt x="117271" y="426346"/>
                  </a:lnTo>
                  <a:lnTo>
                    <a:pt x="140745" y="424821"/>
                  </a:lnTo>
                  <a:close/>
                  <a:moveTo>
                    <a:pt x="233771" y="370790"/>
                  </a:moveTo>
                  <a:lnTo>
                    <a:pt x="229350" y="381233"/>
                  </a:lnTo>
                  <a:lnTo>
                    <a:pt x="220335" y="378569"/>
                  </a:lnTo>
                  <a:lnTo>
                    <a:pt x="222999" y="371021"/>
                  </a:lnTo>
                  <a:lnTo>
                    <a:pt x="233771" y="370790"/>
                  </a:lnTo>
                  <a:close/>
                  <a:moveTo>
                    <a:pt x="196224" y="354632"/>
                  </a:moveTo>
                  <a:lnTo>
                    <a:pt x="188020" y="370944"/>
                  </a:lnTo>
                  <a:lnTo>
                    <a:pt x="155860" y="375770"/>
                  </a:lnTo>
                  <a:lnTo>
                    <a:pt x="137193" y="390403"/>
                  </a:lnTo>
                  <a:lnTo>
                    <a:pt x="127869" y="383241"/>
                  </a:lnTo>
                  <a:lnTo>
                    <a:pt x="133892" y="373994"/>
                  </a:lnTo>
                  <a:lnTo>
                    <a:pt x="182789" y="362335"/>
                  </a:lnTo>
                  <a:lnTo>
                    <a:pt x="196456" y="349382"/>
                  </a:lnTo>
                  <a:lnTo>
                    <a:pt x="196224" y="354613"/>
                  </a:lnTo>
                  <a:close/>
                  <a:moveTo>
                    <a:pt x="225586" y="330753"/>
                  </a:moveTo>
                  <a:lnTo>
                    <a:pt x="219312" y="342818"/>
                  </a:lnTo>
                  <a:lnTo>
                    <a:pt x="205490" y="341216"/>
                  </a:lnTo>
                  <a:lnTo>
                    <a:pt x="220296" y="323283"/>
                  </a:lnTo>
                  <a:lnTo>
                    <a:pt x="225605" y="330753"/>
                  </a:lnTo>
                  <a:close/>
                  <a:moveTo>
                    <a:pt x="52449" y="371272"/>
                  </a:moveTo>
                  <a:lnTo>
                    <a:pt x="51561" y="378511"/>
                  </a:lnTo>
                  <a:lnTo>
                    <a:pt x="62255" y="381561"/>
                  </a:lnTo>
                  <a:lnTo>
                    <a:pt x="52294" y="385828"/>
                  </a:lnTo>
                  <a:lnTo>
                    <a:pt x="60016" y="393066"/>
                  </a:lnTo>
                  <a:lnTo>
                    <a:pt x="40558" y="396696"/>
                  </a:lnTo>
                  <a:lnTo>
                    <a:pt x="4768" y="346834"/>
                  </a:lnTo>
                  <a:lnTo>
                    <a:pt x="40712" y="305427"/>
                  </a:lnTo>
                  <a:lnTo>
                    <a:pt x="29689" y="327375"/>
                  </a:lnTo>
                  <a:lnTo>
                    <a:pt x="41503" y="362122"/>
                  </a:lnTo>
                  <a:lnTo>
                    <a:pt x="52430" y="371292"/>
                  </a:lnTo>
                  <a:close/>
                  <a:moveTo>
                    <a:pt x="125456" y="267958"/>
                  </a:moveTo>
                  <a:lnTo>
                    <a:pt x="156902" y="277282"/>
                  </a:lnTo>
                  <a:lnTo>
                    <a:pt x="154972" y="291914"/>
                  </a:lnTo>
                  <a:lnTo>
                    <a:pt x="163253" y="301315"/>
                  </a:lnTo>
                  <a:lnTo>
                    <a:pt x="146845" y="335966"/>
                  </a:lnTo>
                  <a:lnTo>
                    <a:pt x="104299" y="335560"/>
                  </a:lnTo>
                  <a:lnTo>
                    <a:pt x="60711" y="316507"/>
                  </a:lnTo>
                  <a:lnTo>
                    <a:pt x="58780" y="300755"/>
                  </a:lnTo>
                  <a:lnTo>
                    <a:pt x="75266" y="276065"/>
                  </a:lnTo>
                  <a:lnTo>
                    <a:pt x="125437" y="267938"/>
                  </a:lnTo>
                  <a:close/>
                  <a:moveTo>
                    <a:pt x="80671" y="5810"/>
                  </a:moveTo>
                  <a:lnTo>
                    <a:pt x="94917" y="10636"/>
                  </a:lnTo>
                  <a:lnTo>
                    <a:pt x="59302" y="11756"/>
                  </a:lnTo>
                  <a:lnTo>
                    <a:pt x="61638" y="19787"/>
                  </a:lnTo>
                  <a:lnTo>
                    <a:pt x="75382" y="21562"/>
                  </a:lnTo>
                  <a:lnTo>
                    <a:pt x="81907" y="38125"/>
                  </a:lnTo>
                  <a:lnTo>
                    <a:pt x="52159" y="53568"/>
                  </a:lnTo>
                  <a:lnTo>
                    <a:pt x="37199" y="80034"/>
                  </a:lnTo>
                  <a:lnTo>
                    <a:pt x="46117" y="140996"/>
                  </a:lnTo>
                  <a:lnTo>
                    <a:pt x="74899" y="159643"/>
                  </a:lnTo>
                  <a:lnTo>
                    <a:pt x="163910" y="151188"/>
                  </a:lnTo>
                  <a:lnTo>
                    <a:pt x="181515" y="141054"/>
                  </a:lnTo>
                  <a:lnTo>
                    <a:pt x="181515" y="129877"/>
                  </a:lnTo>
                  <a:lnTo>
                    <a:pt x="204351" y="129240"/>
                  </a:lnTo>
                  <a:lnTo>
                    <a:pt x="228481" y="144837"/>
                  </a:lnTo>
                  <a:lnTo>
                    <a:pt x="253171" y="146208"/>
                  </a:lnTo>
                  <a:lnTo>
                    <a:pt x="271838" y="134317"/>
                  </a:lnTo>
                  <a:lnTo>
                    <a:pt x="296373" y="142521"/>
                  </a:lnTo>
                  <a:lnTo>
                    <a:pt x="316237" y="135687"/>
                  </a:lnTo>
                  <a:lnTo>
                    <a:pt x="341332" y="137695"/>
                  </a:lnTo>
                  <a:lnTo>
                    <a:pt x="393279" y="164720"/>
                  </a:lnTo>
                  <a:lnTo>
                    <a:pt x="442736" y="163832"/>
                  </a:lnTo>
                  <a:lnTo>
                    <a:pt x="489142" y="183851"/>
                  </a:lnTo>
                  <a:lnTo>
                    <a:pt x="496304" y="219717"/>
                  </a:lnTo>
                  <a:lnTo>
                    <a:pt x="508292" y="218038"/>
                  </a:lnTo>
                  <a:lnTo>
                    <a:pt x="519237" y="227516"/>
                  </a:lnTo>
                  <a:lnTo>
                    <a:pt x="525105" y="222130"/>
                  </a:lnTo>
                  <a:lnTo>
                    <a:pt x="544564" y="228732"/>
                  </a:lnTo>
                  <a:lnTo>
                    <a:pt x="564505" y="195529"/>
                  </a:lnTo>
                  <a:lnTo>
                    <a:pt x="578249" y="191669"/>
                  </a:lnTo>
                  <a:lnTo>
                    <a:pt x="592322" y="219659"/>
                  </a:lnTo>
                  <a:lnTo>
                    <a:pt x="592167" y="239040"/>
                  </a:lnTo>
                  <a:lnTo>
                    <a:pt x="607939" y="208560"/>
                  </a:lnTo>
                  <a:lnTo>
                    <a:pt x="624270" y="208714"/>
                  </a:lnTo>
                  <a:lnTo>
                    <a:pt x="633034" y="195375"/>
                  </a:lnTo>
                  <a:lnTo>
                    <a:pt x="661507" y="178735"/>
                  </a:lnTo>
                  <a:lnTo>
                    <a:pt x="670348" y="161458"/>
                  </a:lnTo>
                  <a:lnTo>
                    <a:pt x="682722" y="160975"/>
                  </a:lnTo>
                  <a:lnTo>
                    <a:pt x="671140" y="185665"/>
                  </a:lnTo>
                  <a:lnTo>
                    <a:pt x="679016" y="201745"/>
                  </a:lnTo>
                  <a:lnTo>
                    <a:pt x="775747" y="232072"/>
                  </a:lnTo>
                  <a:lnTo>
                    <a:pt x="806634" y="270738"/>
                  </a:lnTo>
                  <a:lnTo>
                    <a:pt x="818371" y="271220"/>
                  </a:lnTo>
                  <a:lnTo>
                    <a:pt x="827772" y="254406"/>
                  </a:lnTo>
                  <a:lnTo>
                    <a:pt x="833486" y="261645"/>
                  </a:lnTo>
                  <a:lnTo>
                    <a:pt x="833408" y="231744"/>
                  </a:lnTo>
                  <a:lnTo>
                    <a:pt x="859700" y="247496"/>
                  </a:lnTo>
                  <a:lnTo>
                    <a:pt x="875858" y="301527"/>
                  </a:lnTo>
                  <a:lnTo>
                    <a:pt x="900953" y="330155"/>
                  </a:lnTo>
                  <a:lnTo>
                    <a:pt x="899351" y="342548"/>
                  </a:lnTo>
                  <a:lnTo>
                    <a:pt x="895895" y="325580"/>
                  </a:lnTo>
                  <a:lnTo>
                    <a:pt x="881031" y="329441"/>
                  </a:lnTo>
                  <a:lnTo>
                    <a:pt x="886745" y="351640"/>
                  </a:lnTo>
                  <a:lnTo>
                    <a:pt x="899852" y="344575"/>
                  </a:lnTo>
                  <a:lnTo>
                    <a:pt x="889564" y="352605"/>
                  </a:lnTo>
                  <a:lnTo>
                    <a:pt x="899621" y="355501"/>
                  </a:lnTo>
                  <a:lnTo>
                    <a:pt x="895914" y="449260"/>
                  </a:lnTo>
                  <a:lnTo>
                    <a:pt x="863754" y="491401"/>
                  </a:lnTo>
                  <a:lnTo>
                    <a:pt x="815263" y="517056"/>
                  </a:lnTo>
                  <a:lnTo>
                    <a:pt x="796692" y="516978"/>
                  </a:lnTo>
                  <a:lnTo>
                    <a:pt x="813332" y="540066"/>
                  </a:lnTo>
                  <a:lnTo>
                    <a:pt x="837848" y="536205"/>
                  </a:lnTo>
                  <a:lnTo>
                    <a:pt x="847423" y="528155"/>
                  </a:lnTo>
                  <a:lnTo>
                    <a:pt x="842848" y="527364"/>
                  </a:lnTo>
                  <a:lnTo>
                    <a:pt x="946568" y="507732"/>
                  </a:lnTo>
                  <a:lnTo>
                    <a:pt x="984770" y="533541"/>
                  </a:lnTo>
                  <a:lnTo>
                    <a:pt x="969424" y="551552"/>
                  </a:lnTo>
                  <a:lnTo>
                    <a:pt x="979886" y="591607"/>
                  </a:lnTo>
                  <a:lnTo>
                    <a:pt x="964849" y="596028"/>
                  </a:lnTo>
                  <a:lnTo>
                    <a:pt x="961548" y="610506"/>
                  </a:lnTo>
                  <a:lnTo>
                    <a:pt x="955351" y="609618"/>
                  </a:lnTo>
                  <a:lnTo>
                    <a:pt x="962745" y="637358"/>
                  </a:lnTo>
                  <a:lnTo>
                    <a:pt x="950371" y="660194"/>
                  </a:lnTo>
                  <a:lnTo>
                    <a:pt x="967011" y="642589"/>
                  </a:lnTo>
                  <a:lnTo>
                    <a:pt x="976663" y="646044"/>
                  </a:lnTo>
                  <a:lnTo>
                    <a:pt x="968710" y="641450"/>
                  </a:lnTo>
                  <a:lnTo>
                    <a:pt x="973130" y="616529"/>
                  </a:lnTo>
                  <a:lnTo>
                    <a:pt x="982049" y="611780"/>
                  </a:lnTo>
                  <a:lnTo>
                    <a:pt x="980832" y="600931"/>
                  </a:lnTo>
                  <a:lnTo>
                    <a:pt x="998283" y="570219"/>
                  </a:lnTo>
                  <a:lnTo>
                    <a:pt x="1025618" y="566589"/>
                  </a:lnTo>
                  <a:lnTo>
                    <a:pt x="1033976" y="554930"/>
                  </a:lnTo>
                  <a:lnTo>
                    <a:pt x="1048222" y="551146"/>
                  </a:lnTo>
                  <a:lnTo>
                    <a:pt x="1085846" y="561435"/>
                  </a:lnTo>
                  <a:lnTo>
                    <a:pt x="1128295" y="591434"/>
                  </a:lnTo>
                  <a:lnTo>
                    <a:pt x="1189334" y="614270"/>
                  </a:lnTo>
                  <a:lnTo>
                    <a:pt x="1242401" y="666063"/>
                  </a:lnTo>
                  <a:lnTo>
                    <a:pt x="1286549" y="659229"/>
                  </a:lnTo>
                  <a:lnTo>
                    <a:pt x="1358842" y="598267"/>
                  </a:lnTo>
                  <a:lnTo>
                    <a:pt x="1403782" y="600043"/>
                  </a:lnTo>
                  <a:lnTo>
                    <a:pt x="1383686" y="603730"/>
                  </a:lnTo>
                  <a:lnTo>
                    <a:pt x="1407237" y="610409"/>
                  </a:lnTo>
                  <a:lnTo>
                    <a:pt x="1434977" y="602128"/>
                  </a:lnTo>
                  <a:lnTo>
                    <a:pt x="1439397" y="590063"/>
                  </a:lnTo>
                  <a:lnTo>
                    <a:pt x="1451945" y="584117"/>
                  </a:lnTo>
                  <a:lnTo>
                    <a:pt x="1450169" y="592476"/>
                  </a:lnTo>
                  <a:lnTo>
                    <a:pt x="1454918" y="587727"/>
                  </a:lnTo>
                  <a:lnTo>
                    <a:pt x="1461751" y="593364"/>
                  </a:lnTo>
                  <a:lnTo>
                    <a:pt x="1458701" y="606800"/>
                  </a:lnTo>
                  <a:lnTo>
                    <a:pt x="1433374" y="630678"/>
                  </a:lnTo>
                  <a:lnTo>
                    <a:pt x="1434668" y="623362"/>
                  </a:lnTo>
                  <a:lnTo>
                    <a:pt x="1423568" y="623690"/>
                  </a:lnTo>
                  <a:lnTo>
                    <a:pt x="1425904" y="631238"/>
                  </a:lnTo>
                  <a:lnTo>
                    <a:pt x="1431212" y="629231"/>
                  </a:lnTo>
                  <a:lnTo>
                    <a:pt x="1441984" y="759822"/>
                  </a:lnTo>
                  <a:lnTo>
                    <a:pt x="1369691" y="809993"/>
                  </a:lnTo>
                  <a:lnTo>
                    <a:pt x="1327878" y="858233"/>
                  </a:lnTo>
                  <a:lnTo>
                    <a:pt x="1302223" y="854450"/>
                  </a:lnTo>
                  <a:lnTo>
                    <a:pt x="1296587" y="839566"/>
                  </a:lnTo>
                  <a:lnTo>
                    <a:pt x="1287186" y="867306"/>
                  </a:lnTo>
                  <a:lnTo>
                    <a:pt x="1266917" y="890065"/>
                  </a:lnTo>
                  <a:lnTo>
                    <a:pt x="1283962" y="933576"/>
                  </a:lnTo>
                  <a:lnTo>
                    <a:pt x="1327705" y="939290"/>
                  </a:lnTo>
                  <a:lnTo>
                    <a:pt x="1335098" y="950390"/>
                  </a:lnTo>
                  <a:lnTo>
                    <a:pt x="1333805" y="967764"/>
                  </a:lnTo>
                  <a:lnTo>
                    <a:pt x="1344750" y="969848"/>
                  </a:lnTo>
                  <a:lnTo>
                    <a:pt x="1344750" y="969848"/>
                  </a:lnTo>
                  <a:lnTo>
                    <a:pt x="1339441" y="999113"/>
                  </a:lnTo>
                  <a:lnTo>
                    <a:pt x="1376351" y="1012143"/>
                  </a:lnTo>
                  <a:lnTo>
                    <a:pt x="1348591" y="1020425"/>
                  </a:lnTo>
                  <a:lnTo>
                    <a:pt x="1344248" y="1012703"/>
                  </a:lnTo>
                  <a:lnTo>
                    <a:pt x="1349151" y="1005541"/>
                  </a:lnTo>
                  <a:lnTo>
                    <a:pt x="1332820" y="997260"/>
                  </a:lnTo>
                  <a:lnTo>
                    <a:pt x="1314404" y="1021062"/>
                  </a:lnTo>
                  <a:lnTo>
                    <a:pt x="1300081" y="1024035"/>
                  </a:lnTo>
                  <a:lnTo>
                    <a:pt x="1292127" y="1039381"/>
                  </a:lnTo>
                  <a:lnTo>
                    <a:pt x="1277090" y="1042528"/>
                  </a:lnTo>
                  <a:lnTo>
                    <a:pt x="1265353" y="1060944"/>
                  </a:lnTo>
                  <a:lnTo>
                    <a:pt x="1277900" y="1111848"/>
                  </a:lnTo>
                  <a:lnTo>
                    <a:pt x="1272438" y="1132503"/>
                  </a:lnTo>
                  <a:lnTo>
                    <a:pt x="1272438" y="1132503"/>
                  </a:lnTo>
                  <a:lnTo>
                    <a:pt x="1270276" y="1147213"/>
                  </a:lnTo>
                  <a:lnTo>
                    <a:pt x="1270276" y="1147213"/>
                  </a:lnTo>
                  <a:lnTo>
                    <a:pt x="1294232" y="1159355"/>
                  </a:lnTo>
                  <a:lnTo>
                    <a:pt x="1297610" y="1174393"/>
                  </a:lnTo>
                  <a:lnTo>
                    <a:pt x="1317319" y="1190396"/>
                  </a:lnTo>
                  <a:lnTo>
                    <a:pt x="1354557" y="1192732"/>
                  </a:lnTo>
                  <a:lnTo>
                    <a:pt x="1353031" y="1200858"/>
                  </a:lnTo>
                  <a:lnTo>
                    <a:pt x="1364286" y="1205356"/>
                  </a:lnTo>
                  <a:lnTo>
                    <a:pt x="1369517" y="1236802"/>
                  </a:lnTo>
                  <a:lnTo>
                    <a:pt x="1357780" y="1253442"/>
                  </a:lnTo>
                  <a:lnTo>
                    <a:pt x="1348205" y="1303459"/>
                  </a:lnTo>
                  <a:lnTo>
                    <a:pt x="1317339" y="1309250"/>
                  </a:lnTo>
                  <a:lnTo>
                    <a:pt x="1311393" y="1299115"/>
                  </a:lnTo>
                  <a:lnTo>
                    <a:pt x="1303034" y="1300563"/>
                  </a:lnTo>
                  <a:lnTo>
                    <a:pt x="1308903" y="1328457"/>
                  </a:lnTo>
                  <a:lnTo>
                    <a:pt x="1299000" y="1347124"/>
                  </a:lnTo>
                  <a:lnTo>
                    <a:pt x="1304386" y="1353224"/>
                  </a:lnTo>
                  <a:lnTo>
                    <a:pt x="1285004" y="1355888"/>
                  </a:lnTo>
                  <a:lnTo>
                    <a:pt x="1269233" y="1379439"/>
                  </a:lnTo>
                  <a:lnTo>
                    <a:pt x="1241339" y="1383551"/>
                  </a:lnTo>
                  <a:lnTo>
                    <a:pt x="1236436" y="1402855"/>
                  </a:lnTo>
                  <a:lnTo>
                    <a:pt x="1216418" y="1398260"/>
                  </a:lnTo>
                  <a:lnTo>
                    <a:pt x="1205878" y="1404206"/>
                  </a:lnTo>
                  <a:lnTo>
                    <a:pt x="1197114" y="1465554"/>
                  </a:lnTo>
                  <a:lnTo>
                    <a:pt x="1186419" y="1481074"/>
                  </a:lnTo>
                  <a:lnTo>
                    <a:pt x="1186419" y="1481074"/>
                  </a:lnTo>
                  <a:lnTo>
                    <a:pt x="1178543" y="1484781"/>
                  </a:lnTo>
                  <a:lnTo>
                    <a:pt x="1137773" y="1472793"/>
                  </a:lnTo>
                  <a:lnTo>
                    <a:pt x="1075055" y="1429861"/>
                  </a:lnTo>
                  <a:lnTo>
                    <a:pt x="1050925" y="1429050"/>
                  </a:lnTo>
                  <a:lnTo>
                    <a:pt x="1039343" y="1421657"/>
                  </a:lnTo>
                  <a:lnTo>
                    <a:pt x="1039343" y="1421657"/>
                  </a:lnTo>
                  <a:lnTo>
                    <a:pt x="1048435" y="1408395"/>
                  </a:lnTo>
                  <a:lnTo>
                    <a:pt x="1031158" y="1405673"/>
                  </a:lnTo>
                  <a:lnTo>
                    <a:pt x="1004769" y="1379613"/>
                  </a:lnTo>
                  <a:lnTo>
                    <a:pt x="989500" y="1346487"/>
                  </a:lnTo>
                  <a:lnTo>
                    <a:pt x="977280" y="1353958"/>
                  </a:lnTo>
                  <a:lnTo>
                    <a:pt x="964173" y="1345039"/>
                  </a:lnTo>
                  <a:lnTo>
                    <a:pt x="958459" y="1301297"/>
                  </a:lnTo>
                  <a:lnTo>
                    <a:pt x="983149" y="1290448"/>
                  </a:lnTo>
                  <a:lnTo>
                    <a:pt x="979134" y="1267534"/>
                  </a:lnTo>
                  <a:lnTo>
                    <a:pt x="994905" y="1249118"/>
                  </a:lnTo>
                  <a:lnTo>
                    <a:pt x="979307" y="1245026"/>
                  </a:lnTo>
                  <a:lnTo>
                    <a:pt x="983323" y="1236899"/>
                  </a:lnTo>
                  <a:lnTo>
                    <a:pt x="976084" y="1223541"/>
                  </a:lnTo>
                  <a:lnTo>
                    <a:pt x="954927" y="1211167"/>
                  </a:lnTo>
                  <a:lnTo>
                    <a:pt x="963285" y="1200318"/>
                  </a:lnTo>
                  <a:lnTo>
                    <a:pt x="961992" y="1188581"/>
                  </a:lnTo>
                  <a:lnTo>
                    <a:pt x="974868" y="1184161"/>
                  </a:lnTo>
                  <a:lnTo>
                    <a:pt x="980002" y="1171613"/>
                  </a:lnTo>
                  <a:lnTo>
                    <a:pt x="980736" y="1165590"/>
                  </a:lnTo>
                  <a:lnTo>
                    <a:pt x="967706" y="1158911"/>
                  </a:lnTo>
                  <a:lnTo>
                    <a:pt x="943344" y="1180705"/>
                  </a:lnTo>
                  <a:lnTo>
                    <a:pt x="922593" y="1174682"/>
                  </a:lnTo>
                  <a:lnTo>
                    <a:pt x="915836" y="1183041"/>
                  </a:lnTo>
                  <a:lnTo>
                    <a:pt x="921145" y="1188504"/>
                  </a:lnTo>
                  <a:lnTo>
                    <a:pt x="914562" y="1211263"/>
                  </a:lnTo>
                  <a:lnTo>
                    <a:pt x="880471" y="1208522"/>
                  </a:lnTo>
                  <a:lnTo>
                    <a:pt x="870260" y="1238520"/>
                  </a:lnTo>
                  <a:lnTo>
                    <a:pt x="833100" y="1233289"/>
                  </a:lnTo>
                  <a:lnTo>
                    <a:pt x="824895" y="1258616"/>
                  </a:lnTo>
                  <a:lnTo>
                    <a:pt x="797078" y="1289965"/>
                  </a:lnTo>
                  <a:lnTo>
                    <a:pt x="778508" y="1283460"/>
                  </a:lnTo>
                  <a:lnTo>
                    <a:pt x="776906" y="1267708"/>
                  </a:lnTo>
                  <a:lnTo>
                    <a:pt x="764513" y="1263770"/>
                  </a:lnTo>
                  <a:lnTo>
                    <a:pt x="763798" y="1250991"/>
                  </a:lnTo>
                  <a:lnTo>
                    <a:pt x="742815" y="1315640"/>
                  </a:lnTo>
                  <a:lnTo>
                    <a:pt x="742815" y="1315640"/>
                  </a:lnTo>
                  <a:lnTo>
                    <a:pt x="713628" y="1308478"/>
                  </a:lnTo>
                  <a:lnTo>
                    <a:pt x="650504" y="1263693"/>
                  </a:lnTo>
                  <a:lnTo>
                    <a:pt x="627667" y="1197345"/>
                  </a:lnTo>
                  <a:lnTo>
                    <a:pt x="586743" y="1158988"/>
                  </a:lnTo>
                  <a:lnTo>
                    <a:pt x="555219" y="1094668"/>
                  </a:lnTo>
                  <a:lnTo>
                    <a:pt x="529410" y="1059612"/>
                  </a:lnTo>
                  <a:lnTo>
                    <a:pt x="475765" y="1036852"/>
                  </a:lnTo>
                  <a:lnTo>
                    <a:pt x="370751" y="1041350"/>
                  </a:lnTo>
                  <a:lnTo>
                    <a:pt x="370751" y="1041350"/>
                  </a:lnTo>
                  <a:lnTo>
                    <a:pt x="362798" y="1026390"/>
                  </a:lnTo>
                  <a:lnTo>
                    <a:pt x="346004" y="1020444"/>
                  </a:lnTo>
                  <a:lnTo>
                    <a:pt x="320349" y="989094"/>
                  </a:lnTo>
                  <a:lnTo>
                    <a:pt x="308535" y="949927"/>
                  </a:lnTo>
                  <a:lnTo>
                    <a:pt x="297840" y="938267"/>
                  </a:lnTo>
                  <a:lnTo>
                    <a:pt x="308303" y="929754"/>
                  </a:lnTo>
                  <a:lnTo>
                    <a:pt x="297358" y="936260"/>
                  </a:lnTo>
                  <a:lnTo>
                    <a:pt x="283362" y="912052"/>
                  </a:lnTo>
                  <a:lnTo>
                    <a:pt x="268884" y="911261"/>
                  </a:lnTo>
                  <a:lnTo>
                    <a:pt x="307087" y="892517"/>
                  </a:lnTo>
                  <a:lnTo>
                    <a:pt x="328302" y="896783"/>
                  </a:lnTo>
                  <a:lnTo>
                    <a:pt x="324287" y="905624"/>
                  </a:lnTo>
                  <a:lnTo>
                    <a:pt x="331043" y="905547"/>
                  </a:lnTo>
                  <a:lnTo>
                    <a:pt x="331294" y="898945"/>
                  </a:lnTo>
                  <a:lnTo>
                    <a:pt x="334518" y="905219"/>
                  </a:lnTo>
                  <a:lnTo>
                    <a:pt x="347297" y="901995"/>
                  </a:lnTo>
                  <a:lnTo>
                    <a:pt x="360964" y="882865"/>
                  </a:lnTo>
                  <a:lnTo>
                    <a:pt x="360482" y="877556"/>
                  </a:lnTo>
                  <a:lnTo>
                    <a:pt x="347529" y="876668"/>
                  </a:lnTo>
                  <a:lnTo>
                    <a:pt x="357663" y="871920"/>
                  </a:lnTo>
                  <a:lnTo>
                    <a:pt x="342220" y="853176"/>
                  </a:lnTo>
                  <a:lnTo>
                    <a:pt x="348417" y="851168"/>
                  </a:lnTo>
                  <a:lnTo>
                    <a:pt x="341429" y="851091"/>
                  </a:lnTo>
                  <a:lnTo>
                    <a:pt x="331777" y="818525"/>
                  </a:lnTo>
                  <a:lnTo>
                    <a:pt x="315445" y="816266"/>
                  </a:lnTo>
                  <a:lnTo>
                    <a:pt x="297107" y="828737"/>
                  </a:lnTo>
                  <a:lnTo>
                    <a:pt x="299037" y="819645"/>
                  </a:lnTo>
                  <a:lnTo>
                    <a:pt x="295910" y="828891"/>
                  </a:lnTo>
                  <a:lnTo>
                    <a:pt x="270815" y="783295"/>
                  </a:lnTo>
                  <a:lnTo>
                    <a:pt x="287300" y="730538"/>
                  </a:lnTo>
                  <a:lnTo>
                    <a:pt x="286412" y="685753"/>
                  </a:lnTo>
                  <a:lnTo>
                    <a:pt x="279830" y="678185"/>
                  </a:lnTo>
                  <a:lnTo>
                    <a:pt x="257958" y="687200"/>
                  </a:lnTo>
                  <a:lnTo>
                    <a:pt x="238095" y="677626"/>
                  </a:lnTo>
                  <a:lnTo>
                    <a:pt x="220084" y="680270"/>
                  </a:lnTo>
                  <a:lnTo>
                    <a:pt x="203753" y="699883"/>
                  </a:lnTo>
                  <a:lnTo>
                    <a:pt x="186862" y="692007"/>
                  </a:lnTo>
                  <a:lnTo>
                    <a:pt x="164991" y="659847"/>
                  </a:lnTo>
                  <a:lnTo>
                    <a:pt x="169411" y="676815"/>
                  </a:lnTo>
                  <a:lnTo>
                    <a:pt x="158794" y="667240"/>
                  </a:lnTo>
                  <a:lnTo>
                    <a:pt x="168118" y="683089"/>
                  </a:lnTo>
                  <a:lnTo>
                    <a:pt x="153408" y="663148"/>
                  </a:lnTo>
                  <a:lnTo>
                    <a:pt x="167153" y="622474"/>
                  </a:lnTo>
                  <a:lnTo>
                    <a:pt x="174469" y="620293"/>
                  </a:lnTo>
                  <a:lnTo>
                    <a:pt x="171014" y="629617"/>
                  </a:lnTo>
                  <a:lnTo>
                    <a:pt x="184526" y="635485"/>
                  </a:lnTo>
                  <a:lnTo>
                    <a:pt x="191360" y="623266"/>
                  </a:lnTo>
                  <a:lnTo>
                    <a:pt x="209370" y="619656"/>
                  </a:lnTo>
                  <a:lnTo>
                    <a:pt x="201803" y="622629"/>
                  </a:lnTo>
                  <a:lnTo>
                    <a:pt x="209757" y="606703"/>
                  </a:lnTo>
                  <a:lnTo>
                    <a:pt x="201630" y="611278"/>
                  </a:lnTo>
                  <a:lnTo>
                    <a:pt x="190935" y="606606"/>
                  </a:lnTo>
                  <a:lnTo>
                    <a:pt x="188445" y="612552"/>
                  </a:lnTo>
                  <a:lnTo>
                    <a:pt x="166400" y="608537"/>
                  </a:lnTo>
                  <a:lnTo>
                    <a:pt x="172828" y="591569"/>
                  </a:lnTo>
                  <a:lnTo>
                    <a:pt x="276953" y="569138"/>
                  </a:lnTo>
                  <a:lnTo>
                    <a:pt x="302686" y="575315"/>
                  </a:lnTo>
                  <a:lnTo>
                    <a:pt x="328090" y="557941"/>
                  </a:lnTo>
                  <a:lnTo>
                    <a:pt x="348185" y="531398"/>
                  </a:lnTo>
                  <a:lnTo>
                    <a:pt x="369342" y="526727"/>
                  </a:lnTo>
                  <a:lnTo>
                    <a:pt x="372315" y="514739"/>
                  </a:lnTo>
                  <a:lnTo>
                    <a:pt x="387507" y="521167"/>
                  </a:lnTo>
                  <a:lnTo>
                    <a:pt x="394341" y="515453"/>
                  </a:lnTo>
                  <a:lnTo>
                    <a:pt x="383646" y="518754"/>
                  </a:lnTo>
                  <a:lnTo>
                    <a:pt x="369979" y="512326"/>
                  </a:lnTo>
                  <a:lnTo>
                    <a:pt x="371659" y="496246"/>
                  </a:lnTo>
                  <a:lnTo>
                    <a:pt x="360404" y="476942"/>
                  </a:lnTo>
                  <a:lnTo>
                    <a:pt x="347780" y="484586"/>
                  </a:lnTo>
                  <a:lnTo>
                    <a:pt x="333070" y="521418"/>
                  </a:lnTo>
                  <a:lnTo>
                    <a:pt x="325908" y="519160"/>
                  </a:lnTo>
                  <a:lnTo>
                    <a:pt x="330174" y="522055"/>
                  </a:lnTo>
                  <a:lnTo>
                    <a:pt x="315851" y="530259"/>
                  </a:lnTo>
                  <a:lnTo>
                    <a:pt x="288922" y="529700"/>
                  </a:lnTo>
                  <a:lnTo>
                    <a:pt x="269213" y="520858"/>
                  </a:lnTo>
                  <a:lnTo>
                    <a:pt x="275235" y="507018"/>
                  </a:lnTo>
                  <a:lnTo>
                    <a:pt x="268962" y="495995"/>
                  </a:lnTo>
                  <a:lnTo>
                    <a:pt x="304095" y="465611"/>
                  </a:lnTo>
                  <a:lnTo>
                    <a:pt x="302010" y="438276"/>
                  </a:lnTo>
                  <a:lnTo>
                    <a:pt x="308284" y="413278"/>
                  </a:lnTo>
                  <a:lnTo>
                    <a:pt x="313670" y="412795"/>
                  </a:lnTo>
                  <a:lnTo>
                    <a:pt x="302087" y="408625"/>
                  </a:lnTo>
                  <a:lnTo>
                    <a:pt x="306990" y="397931"/>
                  </a:lnTo>
                  <a:lnTo>
                    <a:pt x="299500" y="408220"/>
                  </a:lnTo>
                  <a:lnTo>
                    <a:pt x="273054" y="408625"/>
                  </a:lnTo>
                  <a:lnTo>
                    <a:pt x="270718" y="402603"/>
                  </a:lnTo>
                  <a:lnTo>
                    <a:pt x="294520" y="390229"/>
                  </a:lnTo>
                  <a:lnTo>
                    <a:pt x="286798" y="392159"/>
                  </a:lnTo>
                  <a:lnTo>
                    <a:pt x="274888" y="359265"/>
                  </a:lnTo>
                  <a:lnTo>
                    <a:pt x="239349" y="335386"/>
                  </a:lnTo>
                  <a:lnTo>
                    <a:pt x="235489" y="308612"/>
                  </a:lnTo>
                  <a:lnTo>
                    <a:pt x="210799" y="296064"/>
                  </a:lnTo>
                  <a:lnTo>
                    <a:pt x="208791" y="290196"/>
                  </a:lnTo>
                  <a:lnTo>
                    <a:pt x="218115" y="283922"/>
                  </a:lnTo>
                  <a:lnTo>
                    <a:pt x="211590" y="256742"/>
                  </a:lnTo>
                  <a:lnTo>
                    <a:pt x="166245" y="193947"/>
                  </a:lnTo>
                  <a:lnTo>
                    <a:pt x="162790" y="155744"/>
                  </a:lnTo>
                  <a:lnTo>
                    <a:pt x="118159" y="156960"/>
                  </a:lnTo>
                  <a:lnTo>
                    <a:pt x="68297" y="188078"/>
                  </a:lnTo>
                  <a:lnTo>
                    <a:pt x="49399" y="177557"/>
                  </a:lnTo>
                  <a:lnTo>
                    <a:pt x="42720" y="162597"/>
                  </a:lnTo>
                  <a:lnTo>
                    <a:pt x="30404" y="159296"/>
                  </a:lnTo>
                  <a:lnTo>
                    <a:pt x="27585" y="172963"/>
                  </a:lnTo>
                  <a:lnTo>
                    <a:pt x="9980" y="185028"/>
                  </a:lnTo>
                  <a:lnTo>
                    <a:pt x="9092" y="282494"/>
                  </a:lnTo>
                  <a:lnTo>
                    <a:pt x="0" y="273575"/>
                  </a:lnTo>
                  <a:lnTo>
                    <a:pt x="8359" y="131170"/>
                  </a:lnTo>
                  <a:lnTo>
                    <a:pt x="58626" y="5154"/>
                  </a:lnTo>
                  <a:lnTo>
                    <a:pt x="67718" y="0"/>
                  </a:lnTo>
                  <a:lnTo>
                    <a:pt x="80652" y="586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1" name="Sachsen-Anhalt">
              <a:extLst>
                <a:ext uri="{FF2B5EF4-FFF2-40B4-BE49-F238E27FC236}">
                  <a16:creationId xmlns:a16="http://schemas.microsoft.com/office/drawing/2014/main" id="{B100996D-70D8-70CB-AE3B-159BBF190924}"/>
                </a:ext>
              </a:extLst>
            </p:cNvPr>
            <p:cNvSpPr/>
            <p:nvPr/>
          </p:nvSpPr>
          <p:spPr>
            <a:xfrm>
              <a:off x="5724869" y="1760594"/>
              <a:ext cx="1344884" cy="1744186"/>
            </a:xfrm>
            <a:custGeom>
              <a:avLst/>
              <a:gdLst>
                <a:gd name="connsiteX0" fmla="*/ 531070 w 1344884"/>
                <a:gd name="connsiteY0" fmla="*/ 1930 h 1744186"/>
                <a:gd name="connsiteX1" fmla="*/ 551320 w 1344884"/>
                <a:gd name="connsiteY1" fmla="*/ 0 h 1744186"/>
                <a:gd name="connsiteX2" fmla="*/ 544255 w 1344884"/>
                <a:gd name="connsiteY2" fmla="*/ 22682 h 1744186"/>
                <a:gd name="connsiteX3" fmla="*/ 570238 w 1344884"/>
                <a:gd name="connsiteY3" fmla="*/ 25655 h 1744186"/>
                <a:gd name="connsiteX4" fmla="*/ 579079 w 1344884"/>
                <a:gd name="connsiteY4" fmla="*/ 51870 h 1744186"/>
                <a:gd name="connsiteX5" fmla="*/ 603441 w 1344884"/>
                <a:gd name="connsiteY5" fmla="*/ 41986 h 1744186"/>
                <a:gd name="connsiteX6" fmla="*/ 625949 w 1344884"/>
                <a:gd name="connsiteY6" fmla="*/ 66193 h 1744186"/>
                <a:gd name="connsiteX7" fmla="*/ 655696 w 1344884"/>
                <a:gd name="connsiteY7" fmla="*/ 73201 h 1744186"/>
                <a:gd name="connsiteX8" fmla="*/ 657858 w 1344884"/>
                <a:gd name="connsiteY8" fmla="*/ 83007 h 1744186"/>
                <a:gd name="connsiteX9" fmla="*/ 644442 w 1344884"/>
                <a:gd name="connsiteY9" fmla="*/ 99570 h 1744186"/>
                <a:gd name="connsiteX10" fmla="*/ 650639 w 1344884"/>
                <a:gd name="connsiteY10" fmla="*/ 109550 h 1744186"/>
                <a:gd name="connsiteX11" fmla="*/ 668649 w 1344884"/>
                <a:gd name="connsiteY11" fmla="*/ 109801 h 1744186"/>
                <a:gd name="connsiteX12" fmla="*/ 680077 w 1344884"/>
                <a:gd name="connsiteY12" fmla="*/ 122271 h 1744186"/>
                <a:gd name="connsiteX13" fmla="*/ 725905 w 1344884"/>
                <a:gd name="connsiteY13" fmla="*/ 138428 h 1744186"/>
                <a:gd name="connsiteX14" fmla="*/ 748104 w 1344884"/>
                <a:gd name="connsiteY14" fmla="*/ 126132 h 1744186"/>
                <a:gd name="connsiteX15" fmla="*/ 793777 w 1344884"/>
                <a:gd name="connsiteY15" fmla="*/ 137637 h 1744186"/>
                <a:gd name="connsiteX16" fmla="*/ 799877 w 1344884"/>
                <a:gd name="connsiteY16" fmla="*/ 122927 h 1744186"/>
                <a:gd name="connsiteX17" fmla="*/ 800843 w 1344884"/>
                <a:gd name="connsiteY17" fmla="*/ 157173 h 1744186"/>
                <a:gd name="connsiteX18" fmla="*/ 836227 w 1344884"/>
                <a:gd name="connsiteY18" fmla="*/ 135784 h 1744186"/>
                <a:gd name="connsiteX19" fmla="*/ 839527 w 1344884"/>
                <a:gd name="connsiteY19" fmla="*/ 144316 h 1744186"/>
                <a:gd name="connsiteX20" fmla="*/ 856418 w 1344884"/>
                <a:gd name="connsiteY20" fmla="*/ 149856 h 1744186"/>
                <a:gd name="connsiteX21" fmla="*/ 868812 w 1344884"/>
                <a:gd name="connsiteY21" fmla="*/ 197537 h 1744186"/>
                <a:gd name="connsiteX22" fmla="*/ 864700 w 1344884"/>
                <a:gd name="connsiteY22" fmla="*/ 210394 h 1744186"/>
                <a:gd name="connsiteX23" fmla="*/ 849662 w 1344884"/>
                <a:gd name="connsiteY23" fmla="*/ 211841 h 1744186"/>
                <a:gd name="connsiteX24" fmla="*/ 843794 w 1344884"/>
                <a:gd name="connsiteY24" fmla="*/ 236454 h 1744186"/>
                <a:gd name="connsiteX25" fmla="*/ 850550 w 1344884"/>
                <a:gd name="connsiteY25" fmla="*/ 248673 h 1744186"/>
                <a:gd name="connsiteX26" fmla="*/ 838659 w 1344884"/>
                <a:gd name="connsiteY26" fmla="*/ 270795 h 1744186"/>
                <a:gd name="connsiteX27" fmla="*/ 844855 w 1344884"/>
                <a:gd name="connsiteY27" fmla="*/ 269193 h 1744186"/>
                <a:gd name="connsiteX28" fmla="*/ 843176 w 1344884"/>
                <a:gd name="connsiteY28" fmla="*/ 276510 h 1744186"/>
                <a:gd name="connsiteX29" fmla="*/ 852345 w 1344884"/>
                <a:gd name="connsiteY29" fmla="*/ 282860 h 1744186"/>
                <a:gd name="connsiteX30" fmla="*/ 849701 w 1344884"/>
                <a:gd name="connsiteY30" fmla="*/ 295331 h 1744186"/>
                <a:gd name="connsiteX31" fmla="*/ 858542 w 1344884"/>
                <a:gd name="connsiteY31" fmla="*/ 302087 h 1744186"/>
                <a:gd name="connsiteX32" fmla="*/ 855415 w 1344884"/>
                <a:gd name="connsiteY32" fmla="*/ 337877 h 1744186"/>
                <a:gd name="connsiteX33" fmla="*/ 855415 w 1344884"/>
                <a:gd name="connsiteY33" fmla="*/ 337877 h 1744186"/>
                <a:gd name="connsiteX34" fmla="*/ 854450 w 1344884"/>
                <a:gd name="connsiteY34" fmla="*/ 345926 h 1744186"/>
                <a:gd name="connsiteX35" fmla="*/ 854450 w 1344884"/>
                <a:gd name="connsiteY35" fmla="*/ 345926 h 1744186"/>
                <a:gd name="connsiteX36" fmla="*/ 840609 w 1344884"/>
                <a:gd name="connsiteY36" fmla="*/ 354690 h 1744186"/>
                <a:gd name="connsiteX37" fmla="*/ 823891 w 1344884"/>
                <a:gd name="connsiteY37" fmla="*/ 349305 h 1744186"/>
                <a:gd name="connsiteX38" fmla="*/ 829123 w 1344884"/>
                <a:gd name="connsiteY38" fmla="*/ 392082 h 1744186"/>
                <a:gd name="connsiteX39" fmla="*/ 810630 w 1344884"/>
                <a:gd name="connsiteY39" fmla="*/ 429474 h 1744186"/>
                <a:gd name="connsiteX40" fmla="*/ 824702 w 1344884"/>
                <a:gd name="connsiteY40" fmla="*/ 421829 h 1744186"/>
                <a:gd name="connsiteX41" fmla="*/ 834277 w 1344884"/>
                <a:gd name="connsiteY41" fmla="*/ 427543 h 1744186"/>
                <a:gd name="connsiteX42" fmla="*/ 822540 w 1344884"/>
                <a:gd name="connsiteY42" fmla="*/ 443295 h 1744186"/>
                <a:gd name="connsiteX43" fmla="*/ 832038 w 1344884"/>
                <a:gd name="connsiteY43" fmla="*/ 458410 h 1744186"/>
                <a:gd name="connsiteX44" fmla="*/ 848851 w 1344884"/>
                <a:gd name="connsiteY44" fmla="*/ 454221 h 1744186"/>
                <a:gd name="connsiteX45" fmla="*/ 861322 w 1344884"/>
                <a:gd name="connsiteY45" fmla="*/ 437022 h 1744186"/>
                <a:gd name="connsiteX46" fmla="*/ 875394 w 1344884"/>
                <a:gd name="connsiteY46" fmla="*/ 454878 h 1744186"/>
                <a:gd name="connsiteX47" fmla="*/ 870163 w 1344884"/>
                <a:gd name="connsiteY47" fmla="*/ 459144 h 1744186"/>
                <a:gd name="connsiteX48" fmla="*/ 875877 w 1344884"/>
                <a:gd name="connsiteY48" fmla="*/ 466711 h 1744186"/>
                <a:gd name="connsiteX49" fmla="*/ 906435 w 1344884"/>
                <a:gd name="connsiteY49" fmla="*/ 458101 h 1744186"/>
                <a:gd name="connsiteX50" fmla="*/ 895335 w 1344884"/>
                <a:gd name="connsiteY50" fmla="*/ 465263 h 1744186"/>
                <a:gd name="connsiteX51" fmla="*/ 906667 w 1344884"/>
                <a:gd name="connsiteY51" fmla="*/ 474182 h 1744186"/>
                <a:gd name="connsiteX52" fmla="*/ 884872 w 1344884"/>
                <a:gd name="connsiteY52" fmla="*/ 513832 h 1744186"/>
                <a:gd name="connsiteX53" fmla="*/ 888888 w 1344884"/>
                <a:gd name="connsiteY53" fmla="*/ 519546 h 1744186"/>
                <a:gd name="connsiteX54" fmla="*/ 877228 w 1344884"/>
                <a:gd name="connsiteY54" fmla="*/ 527094 h 1744186"/>
                <a:gd name="connsiteX55" fmla="*/ 890895 w 1344884"/>
                <a:gd name="connsiteY55" fmla="*/ 533773 h 1744186"/>
                <a:gd name="connsiteX56" fmla="*/ 887035 w 1344884"/>
                <a:gd name="connsiteY56" fmla="*/ 551069 h 1744186"/>
                <a:gd name="connsiteX57" fmla="*/ 893135 w 1344884"/>
                <a:gd name="connsiteY57" fmla="*/ 557903 h 1744186"/>
                <a:gd name="connsiteX58" fmla="*/ 881880 w 1344884"/>
                <a:gd name="connsiteY58" fmla="*/ 568269 h 1744186"/>
                <a:gd name="connsiteX59" fmla="*/ 894582 w 1344884"/>
                <a:gd name="connsiteY59" fmla="*/ 584349 h 1744186"/>
                <a:gd name="connsiteX60" fmla="*/ 878830 w 1344884"/>
                <a:gd name="connsiteY60" fmla="*/ 609522 h 1744186"/>
                <a:gd name="connsiteX61" fmla="*/ 862905 w 1344884"/>
                <a:gd name="connsiteY61" fmla="*/ 663225 h 1744186"/>
                <a:gd name="connsiteX62" fmla="*/ 876572 w 1344884"/>
                <a:gd name="connsiteY62" fmla="*/ 673359 h 1744186"/>
                <a:gd name="connsiteX63" fmla="*/ 870221 w 1344884"/>
                <a:gd name="connsiteY63" fmla="*/ 677549 h 1744186"/>
                <a:gd name="connsiteX64" fmla="*/ 889428 w 1344884"/>
                <a:gd name="connsiteY64" fmla="*/ 683185 h 1744186"/>
                <a:gd name="connsiteX65" fmla="*/ 863793 w 1344884"/>
                <a:gd name="connsiteY65" fmla="*/ 696930 h 1744186"/>
                <a:gd name="connsiteX66" fmla="*/ 863387 w 1344884"/>
                <a:gd name="connsiteY66" fmla="*/ 719766 h 1744186"/>
                <a:gd name="connsiteX67" fmla="*/ 853330 w 1344884"/>
                <a:gd name="connsiteY67" fmla="*/ 719515 h 1744186"/>
                <a:gd name="connsiteX68" fmla="*/ 848909 w 1344884"/>
                <a:gd name="connsiteY68" fmla="*/ 732391 h 1744186"/>
                <a:gd name="connsiteX69" fmla="*/ 871109 w 1344884"/>
                <a:gd name="connsiteY69" fmla="*/ 762949 h 1744186"/>
                <a:gd name="connsiteX70" fmla="*/ 878097 w 1344884"/>
                <a:gd name="connsiteY70" fmla="*/ 786268 h 1744186"/>
                <a:gd name="connsiteX71" fmla="*/ 897478 w 1344884"/>
                <a:gd name="connsiteY71" fmla="*/ 796403 h 1744186"/>
                <a:gd name="connsiteX72" fmla="*/ 920952 w 1344884"/>
                <a:gd name="connsiteY72" fmla="*/ 833389 h 1744186"/>
                <a:gd name="connsiteX73" fmla="*/ 936317 w 1344884"/>
                <a:gd name="connsiteY73" fmla="*/ 837076 h 1744186"/>
                <a:gd name="connsiteX74" fmla="*/ 959965 w 1344884"/>
                <a:gd name="connsiteY74" fmla="*/ 859276 h 1744186"/>
                <a:gd name="connsiteX75" fmla="*/ 967764 w 1344884"/>
                <a:gd name="connsiteY75" fmla="*/ 858639 h 1744186"/>
                <a:gd name="connsiteX76" fmla="*/ 973477 w 1344884"/>
                <a:gd name="connsiteY76" fmla="*/ 844238 h 1744186"/>
                <a:gd name="connsiteX77" fmla="*/ 982724 w 1344884"/>
                <a:gd name="connsiteY77" fmla="*/ 845203 h 1744186"/>
                <a:gd name="connsiteX78" fmla="*/ 988515 w 1344884"/>
                <a:gd name="connsiteY78" fmla="*/ 861438 h 1744186"/>
                <a:gd name="connsiteX79" fmla="*/ 1011757 w 1344884"/>
                <a:gd name="connsiteY79" fmla="*/ 870684 h 1744186"/>
                <a:gd name="connsiteX80" fmla="*/ 1013765 w 1344884"/>
                <a:gd name="connsiteY80" fmla="*/ 884660 h 1744186"/>
                <a:gd name="connsiteX81" fmla="*/ 1050905 w 1344884"/>
                <a:gd name="connsiteY81" fmla="*/ 887556 h 1744186"/>
                <a:gd name="connsiteX82" fmla="*/ 1051948 w 1344884"/>
                <a:gd name="connsiteY82" fmla="*/ 879506 h 1744186"/>
                <a:gd name="connsiteX83" fmla="*/ 1067391 w 1344884"/>
                <a:gd name="connsiteY83" fmla="*/ 877344 h 1744186"/>
                <a:gd name="connsiteX84" fmla="*/ 1073260 w 1344884"/>
                <a:gd name="connsiteY84" fmla="*/ 862133 h 1744186"/>
                <a:gd name="connsiteX85" fmla="*/ 1081058 w 1344884"/>
                <a:gd name="connsiteY85" fmla="*/ 862770 h 1744186"/>
                <a:gd name="connsiteX86" fmla="*/ 1124241 w 1344884"/>
                <a:gd name="connsiteY86" fmla="*/ 883753 h 1744186"/>
                <a:gd name="connsiteX87" fmla="*/ 1136712 w 1344884"/>
                <a:gd name="connsiteY87" fmla="*/ 903617 h 1744186"/>
                <a:gd name="connsiteX88" fmla="*/ 1170088 w 1344884"/>
                <a:gd name="connsiteY88" fmla="*/ 899351 h 1744186"/>
                <a:gd name="connsiteX89" fmla="*/ 1173872 w 1344884"/>
                <a:gd name="connsiteY89" fmla="*/ 926530 h 1744186"/>
                <a:gd name="connsiteX90" fmla="*/ 1191245 w 1344884"/>
                <a:gd name="connsiteY90" fmla="*/ 927418 h 1744186"/>
                <a:gd name="connsiteX91" fmla="*/ 1192770 w 1344884"/>
                <a:gd name="connsiteY91" fmla="*/ 933055 h 1744186"/>
                <a:gd name="connsiteX92" fmla="*/ 1208368 w 1344884"/>
                <a:gd name="connsiteY92" fmla="*/ 923172 h 1744186"/>
                <a:gd name="connsiteX93" fmla="*/ 1228154 w 1344884"/>
                <a:gd name="connsiteY93" fmla="*/ 926550 h 1744186"/>
                <a:gd name="connsiteX94" fmla="*/ 1227112 w 1344884"/>
                <a:gd name="connsiteY94" fmla="*/ 936916 h 1744186"/>
                <a:gd name="connsiteX95" fmla="*/ 1236841 w 1344884"/>
                <a:gd name="connsiteY95" fmla="*/ 938615 h 1744186"/>
                <a:gd name="connsiteX96" fmla="*/ 1235953 w 1344884"/>
                <a:gd name="connsiteY96" fmla="*/ 956220 h 1744186"/>
                <a:gd name="connsiteX97" fmla="*/ 1273094 w 1344884"/>
                <a:gd name="connsiteY97" fmla="*/ 955815 h 1744186"/>
                <a:gd name="connsiteX98" fmla="*/ 1269889 w 1344884"/>
                <a:gd name="connsiteY98" fmla="*/ 972223 h 1744186"/>
                <a:gd name="connsiteX99" fmla="*/ 1264252 w 1344884"/>
                <a:gd name="connsiteY99" fmla="*/ 972146 h 1744186"/>
                <a:gd name="connsiteX100" fmla="*/ 1271009 w 1344884"/>
                <a:gd name="connsiteY100" fmla="*/ 979713 h 1744186"/>
                <a:gd name="connsiteX101" fmla="*/ 1291510 w 1344884"/>
                <a:gd name="connsiteY101" fmla="*/ 982280 h 1744186"/>
                <a:gd name="connsiteX102" fmla="*/ 1311296 w 1344884"/>
                <a:gd name="connsiteY102" fmla="*/ 970852 h 1744186"/>
                <a:gd name="connsiteX103" fmla="*/ 1320948 w 1344884"/>
                <a:gd name="connsiteY103" fmla="*/ 972551 h 1744186"/>
                <a:gd name="connsiteX104" fmla="*/ 1327859 w 1344884"/>
                <a:gd name="connsiteY104" fmla="*/ 988226 h 1744186"/>
                <a:gd name="connsiteX105" fmla="*/ 1312184 w 1344884"/>
                <a:gd name="connsiteY105" fmla="*/ 991932 h 1744186"/>
                <a:gd name="connsiteX106" fmla="*/ 1333168 w 1344884"/>
                <a:gd name="connsiteY106" fmla="*/ 1033416 h 1744186"/>
                <a:gd name="connsiteX107" fmla="*/ 1325523 w 1344884"/>
                <a:gd name="connsiteY107" fmla="*/ 1064534 h 1744186"/>
                <a:gd name="connsiteX108" fmla="*/ 1334114 w 1344884"/>
                <a:gd name="connsiteY108" fmla="*/ 1078607 h 1744186"/>
                <a:gd name="connsiteX109" fmla="*/ 1328091 w 1344884"/>
                <a:gd name="connsiteY109" fmla="*/ 1083664 h 1744186"/>
                <a:gd name="connsiteX110" fmla="*/ 1344885 w 1344884"/>
                <a:gd name="connsiteY110" fmla="*/ 1107138 h 1744186"/>
                <a:gd name="connsiteX111" fmla="*/ 1328091 w 1344884"/>
                <a:gd name="connsiteY111" fmla="*/ 1111887 h 1744186"/>
                <a:gd name="connsiteX112" fmla="*/ 1332202 w 1344884"/>
                <a:gd name="connsiteY112" fmla="*/ 1126924 h 1744186"/>
                <a:gd name="connsiteX113" fmla="*/ 1325678 w 1344884"/>
                <a:gd name="connsiteY113" fmla="*/ 1133526 h 1744186"/>
                <a:gd name="connsiteX114" fmla="*/ 1276704 w 1344884"/>
                <a:gd name="connsiteY114" fmla="*/ 1165204 h 1744186"/>
                <a:gd name="connsiteX115" fmla="*/ 1276704 w 1344884"/>
                <a:gd name="connsiteY115" fmla="*/ 1165204 h 1744186"/>
                <a:gd name="connsiteX116" fmla="*/ 1261666 w 1344884"/>
                <a:gd name="connsiteY116" fmla="*/ 1172366 h 1744186"/>
                <a:gd name="connsiteX117" fmla="*/ 1255720 w 1344884"/>
                <a:gd name="connsiteY117" fmla="*/ 1150417 h 1744186"/>
                <a:gd name="connsiteX118" fmla="*/ 1239003 w 1344884"/>
                <a:gd name="connsiteY118" fmla="*/ 1146479 h 1744186"/>
                <a:gd name="connsiteX119" fmla="*/ 1239157 w 1344884"/>
                <a:gd name="connsiteY119" fmla="*/ 1152348 h 1744186"/>
                <a:gd name="connsiteX120" fmla="*/ 1239157 w 1344884"/>
                <a:gd name="connsiteY120" fmla="*/ 1152348 h 1744186"/>
                <a:gd name="connsiteX121" fmla="*/ 1236107 w 1344884"/>
                <a:gd name="connsiteY121" fmla="*/ 1151460 h 1744186"/>
                <a:gd name="connsiteX122" fmla="*/ 1236107 w 1344884"/>
                <a:gd name="connsiteY122" fmla="*/ 1151460 h 1744186"/>
                <a:gd name="connsiteX123" fmla="*/ 1231127 w 1344884"/>
                <a:gd name="connsiteY123" fmla="*/ 1150417 h 1744186"/>
                <a:gd name="connsiteX124" fmla="*/ 1233945 w 1344884"/>
                <a:gd name="connsiteY124" fmla="*/ 1161749 h 1744186"/>
                <a:gd name="connsiteX125" fmla="*/ 1223077 w 1344884"/>
                <a:gd name="connsiteY125" fmla="*/ 1162637 h 1744186"/>
                <a:gd name="connsiteX126" fmla="*/ 1219873 w 1344884"/>
                <a:gd name="connsiteY126" fmla="*/ 1171961 h 1744186"/>
                <a:gd name="connsiteX127" fmla="*/ 1212865 w 1344884"/>
                <a:gd name="connsiteY127" fmla="*/ 1162560 h 1744186"/>
                <a:gd name="connsiteX128" fmla="*/ 1197345 w 1344884"/>
                <a:gd name="connsiteY128" fmla="*/ 1164567 h 1744186"/>
                <a:gd name="connsiteX129" fmla="*/ 1193735 w 1344884"/>
                <a:gd name="connsiteY129" fmla="*/ 1148815 h 1744186"/>
                <a:gd name="connsiteX130" fmla="*/ 1180628 w 1344884"/>
                <a:gd name="connsiteY130" fmla="*/ 1156768 h 1744186"/>
                <a:gd name="connsiteX131" fmla="*/ 1179103 w 1344884"/>
                <a:gd name="connsiteY131" fmla="*/ 1141962 h 1744186"/>
                <a:gd name="connsiteX132" fmla="*/ 1169528 w 1344884"/>
                <a:gd name="connsiteY132" fmla="*/ 1133604 h 1744186"/>
                <a:gd name="connsiteX133" fmla="*/ 1131982 w 1344884"/>
                <a:gd name="connsiteY133" fmla="*/ 1164471 h 1744186"/>
                <a:gd name="connsiteX134" fmla="*/ 1090980 w 1344884"/>
                <a:gd name="connsiteY134" fmla="*/ 1150244 h 1744186"/>
                <a:gd name="connsiteX135" fmla="*/ 1076580 w 1344884"/>
                <a:gd name="connsiteY135" fmla="*/ 1179180 h 1744186"/>
                <a:gd name="connsiteX136" fmla="*/ 1048763 w 1344884"/>
                <a:gd name="connsiteY136" fmla="*/ 1194778 h 1744186"/>
                <a:gd name="connsiteX137" fmla="*/ 1057276 w 1344884"/>
                <a:gd name="connsiteY137" fmla="*/ 1181902 h 1744186"/>
                <a:gd name="connsiteX138" fmla="*/ 1041118 w 1344884"/>
                <a:gd name="connsiteY138" fmla="*/ 1188581 h 1744186"/>
                <a:gd name="connsiteX139" fmla="*/ 1033725 w 1344884"/>
                <a:gd name="connsiteY139" fmla="*/ 1182790 h 1744186"/>
                <a:gd name="connsiteX140" fmla="*/ 1012742 w 1344884"/>
                <a:gd name="connsiteY140" fmla="*/ 1202499 h 1744186"/>
                <a:gd name="connsiteX141" fmla="*/ 996179 w 1344884"/>
                <a:gd name="connsiteY141" fmla="*/ 1196477 h 1744186"/>
                <a:gd name="connsiteX142" fmla="*/ 985639 w 1344884"/>
                <a:gd name="connsiteY142" fmla="*/ 1207731 h 1744186"/>
                <a:gd name="connsiteX143" fmla="*/ 983149 w 1344884"/>
                <a:gd name="connsiteY143" fmla="*/ 1198639 h 1744186"/>
                <a:gd name="connsiteX144" fmla="*/ 972300 w 1344884"/>
                <a:gd name="connsiteY144" fmla="*/ 1202268 h 1744186"/>
                <a:gd name="connsiteX145" fmla="*/ 963382 w 1344884"/>
                <a:gd name="connsiteY145" fmla="*/ 1195917 h 1744186"/>
                <a:gd name="connsiteX146" fmla="*/ 954444 w 1344884"/>
                <a:gd name="connsiteY146" fmla="*/ 1218271 h 1744186"/>
                <a:gd name="connsiteX147" fmla="*/ 909504 w 1344884"/>
                <a:gd name="connsiteY147" fmla="*/ 1215066 h 1744186"/>
                <a:gd name="connsiteX148" fmla="*/ 912323 w 1344884"/>
                <a:gd name="connsiteY148" fmla="*/ 1219892 h 1744186"/>
                <a:gd name="connsiteX149" fmla="*/ 885954 w 1344884"/>
                <a:gd name="connsiteY149" fmla="*/ 1235413 h 1744186"/>
                <a:gd name="connsiteX150" fmla="*/ 856032 w 1344884"/>
                <a:gd name="connsiteY150" fmla="*/ 1233560 h 1744186"/>
                <a:gd name="connsiteX151" fmla="*/ 857886 w 1344884"/>
                <a:gd name="connsiteY151" fmla="*/ 1242478 h 1744186"/>
                <a:gd name="connsiteX152" fmla="*/ 834721 w 1344884"/>
                <a:gd name="connsiteY152" fmla="*/ 1265951 h 1744186"/>
                <a:gd name="connsiteX153" fmla="*/ 842674 w 1344884"/>
                <a:gd name="connsiteY153" fmla="*/ 1292977 h 1744186"/>
                <a:gd name="connsiteX154" fmla="*/ 827791 w 1344884"/>
                <a:gd name="connsiteY154" fmla="*/ 1300853 h 1744186"/>
                <a:gd name="connsiteX155" fmla="*/ 825938 w 1344884"/>
                <a:gd name="connsiteY155" fmla="*/ 1312339 h 1744186"/>
                <a:gd name="connsiteX156" fmla="*/ 812985 w 1344884"/>
                <a:gd name="connsiteY156" fmla="*/ 1316508 h 1744186"/>
                <a:gd name="connsiteX157" fmla="*/ 817483 w 1344884"/>
                <a:gd name="connsiteY157" fmla="*/ 1340638 h 1744186"/>
                <a:gd name="connsiteX158" fmla="*/ 830107 w 1344884"/>
                <a:gd name="connsiteY158" fmla="*/ 1340484 h 1744186"/>
                <a:gd name="connsiteX159" fmla="*/ 834528 w 1344884"/>
                <a:gd name="connsiteY159" fmla="*/ 1349962 h 1744186"/>
                <a:gd name="connsiteX160" fmla="*/ 826478 w 1344884"/>
                <a:gd name="connsiteY160" fmla="*/ 1359440 h 1744186"/>
                <a:gd name="connsiteX161" fmla="*/ 832269 w 1344884"/>
                <a:gd name="connsiteY161" fmla="*/ 1377374 h 1744186"/>
                <a:gd name="connsiteX162" fmla="*/ 825358 w 1344884"/>
                <a:gd name="connsiteY162" fmla="*/ 1380752 h 1744186"/>
                <a:gd name="connsiteX163" fmla="*/ 836690 w 1344884"/>
                <a:gd name="connsiteY163" fmla="*/ 1391041 h 1744186"/>
                <a:gd name="connsiteX164" fmla="*/ 837481 w 1344884"/>
                <a:gd name="connsiteY164" fmla="*/ 1425537 h 1744186"/>
                <a:gd name="connsiteX165" fmla="*/ 812232 w 1344884"/>
                <a:gd name="connsiteY165" fmla="*/ 1432448 h 1744186"/>
                <a:gd name="connsiteX166" fmla="*/ 824934 w 1344884"/>
                <a:gd name="connsiteY166" fmla="*/ 1461558 h 1744186"/>
                <a:gd name="connsiteX167" fmla="*/ 821556 w 1344884"/>
                <a:gd name="connsiteY167" fmla="*/ 1477561 h 1744186"/>
                <a:gd name="connsiteX168" fmla="*/ 834103 w 1344884"/>
                <a:gd name="connsiteY168" fmla="*/ 1484163 h 1744186"/>
                <a:gd name="connsiteX169" fmla="*/ 839257 w 1344884"/>
                <a:gd name="connsiteY169" fmla="*/ 1500726 h 1744186"/>
                <a:gd name="connsiteX170" fmla="*/ 841419 w 1344884"/>
                <a:gd name="connsiteY170" fmla="*/ 1519470 h 1744186"/>
                <a:gd name="connsiteX171" fmla="*/ 832887 w 1344884"/>
                <a:gd name="connsiteY171" fmla="*/ 1539971 h 1744186"/>
                <a:gd name="connsiteX172" fmla="*/ 825976 w 1344884"/>
                <a:gd name="connsiteY172" fmla="*/ 1539816 h 1744186"/>
                <a:gd name="connsiteX173" fmla="*/ 826150 w 1344884"/>
                <a:gd name="connsiteY173" fmla="*/ 1546495 h 1744186"/>
                <a:gd name="connsiteX174" fmla="*/ 845763 w 1344884"/>
                <a:gd name="connsiteY174" fmla="*/ 1545453 h 1744186"/>
                <a:gd name="connsiteX175" fmla="*/ 837153 w 1344884"/>
                <a:gd name="connsiteY175" fmla="*/ 1578829 h 1744186"/>
                <a:gd name="connsiteX176" fmla="*/ 859507 w 1344884"/>
                <a:gd name="connsiteY176" fmla="*/ 1587034 h 1744186"/>
                <a:gd name="connsiteX177" fmla="*/ 858291 w 1344884"/>
                <a:gd name="connsiteY177" fmla="*/ 1594273 h 1744186"/>
                <a:gd name="connsiteX178" fmla="*/ 848253 w 1344884"/>
                <a:gd name="connsiteY178" fmla="*/ 1595238 h 1744186"/>
                <a:gd name="connsiteX179" fmla="*/ 855009 w 1344884"/>
                <a:gd name="connsiteY179" fmla="*/ 1609947 h 1744186"/>
                <a:gd name="connsiteX180" fmla="*/ 877769 w 1344884"/>
                <a:gd name="connsiteY180" fmla="*/ 1613499 h 1744186"/>
                <a:gd name="connsiteX181" fmla="*/ 881784 w 1344884"/>
                <a:gd name="connsiteY181" fmla="*/ 1621549 h 1744186"/>
                <a:gd name="connsiteX182" fmla="*/ 881784 w 1344884"/>
                <a:gd name="connsiteY182" fmla="*/ 1621549 h 1744186"/>
                <a:gd name="connsiteX183" fmla="*/ 864739 w 1344884"/>
                <a:gd name="connsiteY183" fmla="*/ 1663844 h 1744186"/>
                <a:gd name="connsiteX184" fmla="*/ 883637 w 1344884"/>
                <a:gd name="connsiteY184" fmla="*/ 1662551 h 1744186"/>
                <a:gd name="connsiteX185" fmla="*/ 885799 w 1344884"/>
                <a:gd name="connsiteY185" fmla="*/ 1678225 h 1744186"/>
                <a:gd name="connsiteX186" fmla="*/ 862557 w 1344884"/>
                <a:gd name="connsiteY186" fmla="*/ 1707664 h 1744186"/>
                <a:gd name="connsiteX187" fmla="*/ 854913 w 1344884"/>
                <a:gd name="connsiteY187" fmla="*/ 1724960 h 1744186"/>
                <a:gd name="connsiteX188" fmla="*/ 859990 w 1344884"/>
                <a:gd name="connsiteY188" fmla="*/ 1731079 h 1744186"/>
                <a:gd name="connsiteX189" fmla="*/ 847211 w 1344884"/>
                <a:gd name="connsiteY189" fmla="*/ 1744187 h 1744186"/>
                <a:gd name="connsiteX190" fmla="*/ 846805 w 1344884"/>
                <a:gd name="connsiteY190" fmla="*/ 1726253 h 1744186"/>
                <a:gd name="connsiteX191" fmla="*/ 835146 w 1344884"/>
                <a:gd name="connsiteY191" fmla="*/ 1727219 h 1744186"/>
                <a:gd name="connsiteX192" fmla="*/ 831285 w 1344884"/>
                <a:gd name="connsiteY192" fmla="*/ 1714440 h 1744186"/>
                <a:gd name="connsiteX193" fmla="*/ 821961 w 1344884"/>
                <a:gd name="connsiteY193" fmla="*/ 1727219 h 1744186"/>
                <a:gd name="connsiteX194" fmla="*/ 783759 w 1344884"/>
                <a:gd name="connsiteY194" fmla="*/ 1712992 h 1744186"/>
                <a:gd name="connsiteX195" fmla="*/ 745884 w 1344884"/>
                <a:gd name="connsiteY195" fmla="*/ 1721350 h 1744186"/>
                <a:gd name="connsiteX196" fmla="*/ 740576 w 1344884"/>
                <a:gd name="connsiteY196" fmla="*/ 1702066 h 1744186"/>
                <a:gd name="connsiteX197" fmla="*/ 721677 w 1344884"/>
                <a:gd name="connsiteY197" fmla="*/ 1700135 h 1744186"/>
                <a:gd name="connsiteX198" fmla="*/ 721832 w 1344884"/>
                <a:gd name="connsiteY198" fmla="*/ 1676893 h 1744186"/>
                <a:gd name="connsiteX199" fmla="*/ 708319 w 1344884"/>
                <a:gd name="connsiteY199" fmla="*/ 1668284 h 1744186"/>
                <a:gd name="connsiteX200" fmla="*/ 693127 w 1344884"/>
                <a:gd name="connsiteY200" fmla="*/ 1672222 h 1744186"/>
                <a:gd name="connsiteX201" fmla="*/ 681062 w 1344884"/>
                <a:gd name="connsiteY201" fmla="*/ 1650099 h 1744186"/>
                <a:gd name="connsiteX202" fmla="*/ 633690 w 1344884"/>
                <a:gd name="connsiteY202" fmla="*/ 1656045 h 1744186"/>
                <a:gd name="connsiteX203" fmla="*/ 621799 w 1344884"/>
                <a:gd name="connsiteY203" fmla="*/ 1651374 h 1744186"/>
                <a:gd name="connsiteX204" fmla="*/ 613517 w 1344884"/>
                <a:gd name="connsiteY204" fmla="*/ 1660543 h 1744186"/>
                <a:gd name="connsiteX205" fmla="*/ 600004 w 1344884"/>
                <a:gd name="connsiteY205" fmla="*/ 1639791 h 1744186"/>
                <a:gd name="connsiteX206" fmla="*/ 583750 w 1344884"/>
                <a:gd name="connsiteY206" fmla="*/ 1637127 h 1744186"/>
                <a:gd name="connsiteX207" fmla="*/ 582554 w 1344884"/>
                <a:gd name="connsiteY207" fmla="*/ 1619194 h 1744186"/>
                <a:gd name="connsiteX208" fmla="*/ 567361 w 1344884"/>
                <a:gd name="connsiteY208" fmla="*/ 1604311 h 1744186"/>
                <a:gd name="connsiteX209" fmla="*/ 551281 w 1344884"/>
                <a:gd name="connsiteY209" fmla="*/ 1603577 h 1744186"/>
                <a:gd name="connsiteX210" fmla="*/ 541070 w 1344884"/>
                <a:gd name="connsiteY210" fmla="*/ 1615159 h 1744186"/>
                <a:gd name="connsiteX211" fmla="*/ 535684 w 1344884"/>
                <a:gd name="connsiteY211" fmla="*/ 1603751 h 1744186"/>
                <a:gd name="connsiteX212" fmla="*/ 517828 w 1344884"/>
                <a:gd name="connsiteY212" fmla="*/ 1598191 h 1744186"/>
                <a:gd name="connsiteX213" fmla="*/ 503118 w 1344884"/>
                <a:gd name="connsiteY213" fmla="*/ 1610970 h 1744186"/>
                <a:gd name="connsiteX214" fmla="*/ 473293 w 1344884"/>
                <a:gd name="connsiteY214" fmla="*/ 1611279 h 1744186"/>
                <a:gd name="connsiteX215" fmla="*/ 460997 w 1344884"/>
                <a:gd name="connsiteY215" fmla="*/ 1601627 h 1744186"/>
                <a:gd name="connsiteX216" fmla="*/ 463719 w 1344884"/>
                <a:gd name="connsiteY216" fmla="*/ 1589813 h 1744186"/>
                <a:gd name="connsiteX217" fmla="*/ 455920 w 1344884"/>
                <a:gd name="connsiteY217" fmla="*/ 1575007 h 1744186"/>
                <a:gd name="connsiteX218" fmla="*/ 465572 w 1344884"/>
                <a:gd name="connsiteY218" fmla="*/ 1572845 h 1744186"/>
                <a:gd name="connsiteX219" fmla="*/ 473467 w 1344884"/>
                <a:gd name="connsiteY219" fmla="*/ 1559564 h 1744186"/>
                <a:gd name="connsiteX220" fmla="*/ 466074 w 1344884"/>
                <a:gd name="connsiteY220" fmla="*/ 1556031 h 1744186"/>
                <a:gd name="connsiteX221" fmla="*/ 465669 w 1344884"/>
                <a:gd name="connsiteY221" fmla="*/ 1537770 h 1744186"/>
                <a:gd name="connsiteX222" fmla="*/ 456576 w 1344884"/>
                <a:gd name="connsiteY222" fmla="*/ 1538021 h 1744186"/>
                <a:gd name="connsiteX223" fmla="*/ 452156 w 1344884"/>
                <a:gd name="connsiteY223" fmla="*/ 1523852 h 1744186"/>
                <a:gd name="connsiteX224" fmla="*/ 425458 w 1344884"/>
                <a:gd name="connsiteY224" fmla="*/ 1528272 h 1744186"/>
                <a:gd name="connsiteX225" fmla="*/ 425130 w 1344884"/>
                <a:gd name="connsiteY225" fmla="*/ 1517501 h 1744186"/>
                <a:gd name="connsiteX226" fmla="*/ 412583 w 1344884"/>
                <a:gd name="connsiteY226" fmla="*/ 1514856 h 1744186"/>
                <a:gd name="connsiteX227" fmla="*/ 419744 w 1344884"/>
                <a:gd name="connsiteY227" fmla="*/ 1494838 h 1744186"/>
                <a:gd name="connsiteX228" fmla="*/ 428431 w 1344884"/>
                <a:gd name="connsiteY228" fmla="*/ 1501749 h 1744186"/>
                <a:gd name="connsiteX229" fmla="*/ 438392 w 1344884"/>
                <a:gd name="connsiteY229" fmla="*/ 1496112 h 1744186"/>
                <a:gd name="connsiteX230" fmla="*/ 460032 w 1344884"/>
                <a:gd name="connsiteY230" fmla="*/ 1457272 h 1744186"/>
                <a:gd name="connsiteX231" fmla="*/ 468718 w 1344884"/>
                <a:gd name="connsiteY231" fmla="*/ 1453180 h 1744186"/>
                <a:gd name="connsiteX232" fmla="*/ 437755 w 1344884"/>
                <a:gd name="connsiteY232" fmla="*/ 1423433 h 1744186"/>
                <a:gd name="connsiteX233" fmla="*/ 444029 w 1344884"/>
                <a:gd name="connsiteY233" fmla="*/ 1415711 h 1744186"/>
                <a:gd name="connsiteX234" fmla="*/ 429628 w 1344884"/>
                <a:gd name="connsiteY234" fmla="*/ 1413298 h 1744186"/>
                <a:gd name="connsiteX235" fmla="*/ 428026 w 1344884"/>
                <a:gd name="connsiteY235" fmla="*/ 1383397 h 1744186"/>
                <a:gd name="connsiteX236" fmla="*/ 401251 w 1344884"/>
                <a:gd name="connsiteY236" fmla="*/ 1379767 h 1744186"/>
                <a:gd name="connsiteX237" fmla="*/ 388395 w 1344884"/>
                <a:gd name="connsiteY237" fmla="*/ 1359344 h 1744186"/>
                <a:gd name="connsiteX238" fmla="*/ 351563 w 1344884"/>
                <a:gd name="connsiteY238" fmla="*/ 1370598 h 1744186"/>
                <a:gd name="connsiteX239" fmla="*/ 351080 w 1344884"/>
                <a:gd name="connsiteY239" fmla="*/ 1362954 h 1744186"/>
                <a:gd name="connsiteX240" fmla="*/ 337490 w 1344884"/>
                <a:gd name="connsiteY240" fmla="*/ 1356757 h 1744186"/>
                <a:gd name="connsiteX241" fmla="*/ 321893 w 1344884"/>
                <a:gd name="connsiteY241" fmla="*/ 1365039 h 1744186"/>
                <a:gd name="connsiteX242" fmla="*/ 297126 w 1344884"/>
                <a:gd name="connsiteY242" fmla="*/ 1365116 h 1744186"/>
                <a:gd name="connsiteX243" fmla="*/ 255873 w 1344884"/>
                <a:gd name="connsiteY243" fmla="*/ 1343244 h 1744186"/>
                <a:gd name="connsiteX244" fmla="*/ 249773 w 1344884"/>
                <a:gd name="connsiteY244" fmla="*/ 1350889 h 1744186"/>
                <a:gd name="connsiteX245" fmla="*/ 220258 w 1344884"/>
                <a:gd name="connsiteY245" fmla="*/ 1353147 h 1744186"/>
                <a:gd name="connsiteX246" fmla="*/ 229832 w 1344884"/>
                <a:gd name="connsiteY246" fmla="*/ 1347047 h 1744186"/>
                <a:gd name="connsiteX247" fmla="*/ 206996 w 1344884"/>
                <a:gd name="connsiteY247" fmla="*/ 1341179 h 1744186"/>
                <a:gd name="connsiteX248" fmla="*/ 205220 w 1344884"/>
                <a:gd name="connsiteY248" fmla="*/ 1316257 h 1744186"/>
                <a:gd name="connsiteX249" fmla="*/ 205220 w 1344884"/>
                <a:gd name="connsiteY249" fmla="*/ 1316257 h 1744186"/>
                <a:gd name="connsiteX250" fmla="*/ 204815 w 1344884"/>
                <a:gd name="connsiteY250" fmla="*/ 1313690 h 1744186"/>
                <a:gd name="connsiteX251" fmla="*/ 204815 w 1344884"/>
                <a:gd name="connsiteY251" fmla="*/ 1313690 h 1744186"/>
                <a:gd name="connsiteX252" fmla="*/ 210278 w 1344884"/>
                <a:gd name="connsiteY252" fmla="*/ 1300177 h 1744186"/>
                <a:gd name="connsiteX253" fmla="*/ 185993 w 1344884"/>
                <a:gd name="connsiteY253" fmla="*/ 1268963 h 1744186"/>
                <a:gd name="connsiteX254" fmla="*/ 196533 w 1344884"/>
                <a:gd name="connsiteY254" fmla="*/ 1254890 h 1744186"/>
                <a:gd name="connsiteX255" fmla="*/ 178677 w 1344884"/>
                <a:gd name="connsiteY255" fmla="*/ 1238887 h 1744186"/>
                <a:gd name="connsiteX256" fmla="*/ 171033 w 1344884"/>
                <a:gd name="connsiteY256" fmla="*/ 1241223 h 1744186"/>
                <a:gd name="connsiteX257" fmla="*/ 171033 w 1344884"/>
                <a:gd name="connsiteY257" fmla="*/ 1241223 h 1744186"/>
                <a:gd name="connsiteX258" fmla="*/ 171264 w 1344884"/>
                <a:gd name="connsiteY258" fmla="*/ 1236320 h 1744186"/>
                <a:gd name="connsiteX259" fmla="*/ 171264 w 1344884"/>
                <a:gd name="connsiteY259" fmla="*/ 1236320 h 1744186"/>
                <a:gd name="connsiteX260" fmla="*/ 168523 w 1344884"/>
                <a:gd name="connsiteY260" fmla="*/ 1221456 h 1744186"/>
                <a:gd name="connsiteX261" fmla="*/ 165782 w 1344884"/>
                <a:gd name="connsiteY261" fmla="*/ 1221456 h 1744186"/>
                <a:gd name="connsiteX262" fmla="*/ 169971 w 1344884"/>
                <a:gd name="connsiteY262" fmla="*/ 1202075 h 1744186"/>
                <a:gd name="connsiteX263" fmla="*/ 188059 w 1344884"/>
                <a:gd name="connsiteY263" fmla="*/ 1210761 h 1744186"/>
                <a:gd name="connsiteX264" fmla="*/ 191514 w 1344884"/>
                <a:gd name="connsiteY264" fmla="*/ 1201438 h 1744186"/>
                <a:gd name="connsiteX265" fmla="*/ 180028 w 1344884"/>
                <a:gd name="connsiteY265" fmla="*/ 1195009 h 1744186"/>
                <a:gd name="connsiteX266" fmla="*/ 183812 w 1344884"/>
                <a:gd name="connsiteY266" fmla="*/ 1188813 h 1744186"/>
                <a:gd name="connsiteX267" fmla="*/ 165473 w 1344884"/>
                <a:gd name="connsiteY267" fmla="*/ 1193793 h 1744186"/>
                <a:gd name="connsiteX268" fmla="*/ 150590 w 1344884"/>
                <a:gd name="connsiteY268" fmla="*/ 1176420 h 1744186"/>
                <a:gd name="connsiteX269" fmla="*/ 131209 w 1344884"/>
                <a:gd name="connsiteY269" fmla="*/ 1184624 h 1744186"/>
                <a:gd name="connsiteX270" fmla="*/ 127425 w 1344884"/>
                <a:gd name="connsiteY270" fmla="*/ 1171266 h 1744186"/>
                <a:gd name="connsiteX271" fmla="*/ 103623 w 1344884"/>
                <a:gd name="connsiteY271" fmla="*/ 1163139 h 1744186"/>
                <a:gd name="connsiteX272" fmla="*/ 98160 w 1344884"/>
                <a:gd name="connsiteY272" fmla="*/ 1169412 h 1744186"/>
                <a:gd name="connsiteX273" fmla="*/ 70826 w 1344884"/>
                <a:gd name="connsiteY273" fmla="*/ 1169181 h 1744186"/>
                <a:gd name="connsiteX274" fmla="*/ 70826 w 1344884"/>
                <a:gd name="connsiteY274" fmla="*/ 1169181 h 1744186"/>
                <a:gd name="connsiteX275" fmla="*/ 55151 w 1344884"/>
                <a:gd name="connsiteY275" fmla="*/ 1147464 h 1744186"/>
                <a:gd name="connsiteX276" fmla="*/ 54823 w 1344884"/>
                <a:gd name="connsiteY276" fmla="*/ 1112891 h 1744186"/>
                <a:gd name="connsiteX277" fmla="*/ 36253 w 1344884"/>
                <a:gd name="connsiteY277" fmla="*/ 1092216 h 1744186"/>
                <a:gd name="connsiteX278" fmla="*/ 33763 w 1344884"/>
                <a:gd name="connsiteY278" fmla="*/ 1073723 h 1744186"/>
                <a:gd name="connsiteX279" fmla="*/ 14632 w 1344884"/>
                <a:gd name="connsiteY279" fmla="*/ 1064322 h 1744186"/>
                <a:gd name="connsiteX280" fmla="*/ 6274 w 1344884"/>
                <a:gd name="connsiteY280" fmla="*/ 1029266 h 1744186"/>
                <a:gd name="connsiteX281" fmla="*/ 12876 w 1344884"/>
                <a:gd name="connsiteY281" fmla="*/ 1008765 h 1744186"/>
                <a:gd name="connsiteX282" fmla="*/ 6196 w 1344884"/>
                <a:gd name="connsiteY282" fmla="*/ 1005870 h 1744186"/>
                <a:gd name="connsiteX283" fmla="*/ 7953 w 1344884"/>
                <a:gd name="connsiteY283" fmla="*/ 998225 h 1744186"/>
                <a:gd name="connsiteX284" fmla="*/ 36330 w 1344884"/>
                <a:gd name="connsiteY284" fmla="*/ 979655 h 1744186"/>
                <a:gd name="connsiteX285" fmla="*/ 44862 w 1344884"/>
                <a:gd name="connsiteY285" fmla="*/ 963401 h 1744186"/>
                <a:gd name="connsiteX286" fmla="*/ 44380 w 1344884"/>
                <a:gd name="connsiteY286" fmla="*/ 948614 h 1744186"/>
                <a:gd name="connsiteX287" fmla="*/ 26697 w 1344884"/>
                <a:gd name="connsiteY287" fmla="*/ 938402 h 1744186"/>
                <a:gd name="connsiteX288" fmla="*/ 26060 w 1344884"/>
                <a:gd name="connsiteY288" fmla="*/ 924002 h 1744186"/>
                <a:gd name="connsiteX289" fmla="*/ 45519 w 1344884"/>
                <a:gd name="connsiteY289" fmla="*/ 907999 h 1744186"/>
                <a:gd name="connsiteX290" fmla="*/ 30326 w 1344884"/>
                <a:gd name="connsiteY290" fmla="*/ 907748 h 1744186"/>
                <a:gd name="connsiteX291" fmla="*/ 22528 w 1344884"/>
                <a:gd name="connsiteY291" fmla="*/ 891667 h 1744186"/>
                <a:gd name="connsiteX292" fmla="*/ 11737 w 1344884"/>
                <a:gd name="connsiteY292" fmla="*/ 893926 h 1744186"/>
                <a:gd name="connsiteX293" fmla="*/ 0 w 1344884"/>
                <a:gd name="connsiteY293" fmla="*/ 869082 h 1744186"/>
                <a:gd name="connsiteX294" fmla="*/ 16485 w 1344884"/>
                <a:gd name="connsiteY294" fmla="*/ 860473 h 1744186"/>
                <a:gd name="connsiteX295" fmla="*/ 19227 w 1344884"/>
                <a:gd name="connsiteY295" fmla="*/ 867074 h 1744186"/>
                <a:gd name="connsiteX296" fmla="*/ 31929 w 1344884"/>
                <a:gd name="connsiteY296" fmla="*/ 865549 h 1744186"/>
                <a:gd name="connsiteX297" fmla="*/ 48086 w 1344884"/>
                <a:gd name="connsiteY297" fmla="*/ 851245 h 1744186"/>
                <a:gd name="connsiteX298" fmla="*/ 44302 w 1344884"/>
                <a:gd name="connsiteY298" fmla="*/ 838620 h 1744186"/>
                <a:gd name="connsiteX299" fmla="*/ 70768 w 1344884"/>
                <a:gd name="connsiteY299" fmla="*/ 831381 h 1744186"/>
                <a:gd name="connsiteX300" fmla="*/ 136865 w 1344884"/>
                <a:gd name="connsiteY300" fmla="*/ 834026 h 1744186"/>
                <a:gd name="connsiteX301" fmla="*/ 164604 w 1344884"/>
                <a:gd name="connsiteY301" fmla="*/ 823100 h 1744186"/>
                <a:gd name="connsiteX302" fmla="*/ 206822 w 1344884"/>
                <a:gd name="connsiteY302" fmla="*/ 825667 h 1744186"/>
                <a:gd name="connsiteX303" fmla="*/ 209872 w 1344884"/>
                <a:gd name="connsiteY303" fmla="*/ 801460 h 1744186"/>
                <a:gd name="connsiteX304" fmla="*/ 193387 w 1344884"/>
                <a:gd name="connsiteY304" fmla="*/ 794221 h 1744186"/>
                <a:gd name="connsiteX305" fmla="*/ 195317 w 1344884"/>
                <a:gd name="connsiteY305" fmla="*/ 787137 h 1744186"/>
                <a:gd name="connsiteX306" fmla="*/ 213077 w 1344884"/>
                <a:gd name="connsiteY306" fmla="*/ 785207 h 1744186"/>
                <a:gd name="connsiteX307" fmla="*/ 242921 w 1344884"/>
                <a:gd name="connsiteY307" fmla="*/ 761328 h 1744186"/>
                <a:gd name="connsiteX308" fmla="*/ 247341 w 1344884"/>
                <a:gd name="connsiteY308" fmla="*/ 761328 h 1744186"/>
                <a:gd name="connsiteX309" fmla="*/ 255063 w 1344884"/>
                <a:gd name="connsiteY309" fmla="*/ 729090 h 1744186"/>
                <a:gd name="connsiteX310" fmla="*/ 234156 w 1344884"/>
                <a:gd name="connsiteY310" fmla="*/ 724997 h 1744186"/>
                <a:gd name="connsiteX311" fmla="*/ 231184 w 1344884"/>
                <a:gd name="connsiteY311" fmla="*/ 707875 h 1744186"/>
                <a:gd name="connsiteX312" fmla="*/ 239388 w 1344884"/>
                <a:gd name="connsiteY312" fmla="*/ 696852 h 1744186"/>
                <a:gd name="connsiteX313" fmla="*/ 262958 w 1344884"/>
                <a:gd name="connsiteY313" fmla="*/ 690019 h 1744186"/>
                <a:gd name="connsiteX314" fmla="*/ 268112 w 1344884"/>
                <a:gd name="connsiteY314" fmla="*/ 682548 h 1744186"/>
                <a:gd name="connsiteX315" fmla="*/ 259020 w 1344884"/>
                <a:gd name="connsiteY315" fmla="*/ 672008 h 1744186"/>
                <a:gd name="connsiteX316" fmla="*/ 254349 w 1344884"/>
                <a:gd name="connsiteY316" fmla="*/ 672008 h 1744186"/>
                <a:gd name="connsiteX317" fmla="*/ 251221 w 1344884"/>
                <a:gd name="connsiteY317" fmla="*/ 650870 h 1744186"/>
                <a:gd name="connsiteX318" fmla="*/ 238674 w 1344884"/>
                <a:gd name="connsiteY318" fmla="*/ 647647 h 1744186"/>
                <a:gd name="connsiteX319" fmla="*/ 230469 w 1344884"/>
                <a:gd name="connsiteY319" fmla="*/ 633014 h 1744186"/>
                <a:gd name="connsiteX320" fmla="*/ 242940 w 1344884"/>
                <a:gd name="connsiteY320" fmla="*/ 622397 h 1744186"/>
                <a:gd name="connsiteX321" fmla="*/ 242940 w 1344884"/>
                <a:gd name="connsiteY321" fmla="*/ 622397 h 1744186"/>
                <a:gd name="connsiteX322" fmla="*/ 242785 w 1344884"/>
                <a:gd name="connsiteY322" fmla="*/ 620139 h 1744186"/>
                <a:gd name="connsiteX323" fmla="*/ 242785 w 1344884"/>
                <a:gd name="connsiteY323" fmla="*/ 620139 h 1744186"/>
                <a:gd name="connsiteX324" fmla="*/ 215934 w 1344884"/>
                <a:gd name="connsiteY324" fmla="*/ 588461 h 1744186"/>
                <a:gd name="connsiteX325" fmla="*/ 243036 w 1344884"/>
                <a:gd name="connsiteY325" fmla="*/ 586202 h 1744186"/>
                <a:gd name="connsiteX326" fmla="*/ 259599 w 1344884"/>
                <a:gd name="connsiteY326" fmla="*/ 576550 h 1744186"/>
                <a:gd name="connsiteX327" fmla="*/ 262823 w 1344884"/>
                <a:gd name="connsiteY327" fmla="*/ 560625 h 1744186"/>
                <a:gd name="connsiteX328" fmla="*/ 242477 w 1344884"/>
                <a:gd name="connsiteY328" fmla="*/ 551532 h 1744186"/>
                <a:gd name="connsiteX329" fmla="*/ 242477 w 1344884"/>
                <a:gd name="connsiteY329" fmla="*/ 551532 h 1744186"/>
                <a:gd name="connsiteX330" fmla="*/ 237902 w 1344884"/>
                <a:gd name="connsiteY330" fmla="*/ 547517 h 1744186"/>
                <a:gd name="connsiteX331" fmla="*/ 237902 w 1344884"/>
                <a:gd name="connsiteY331" fmla="*/ 547517 h 1744186"/>
                <a:gd name="connsiteX332" fmla="*/ 232187 w 1344884"/>
                <a:gd name="connsiteY332" fmla="*/ 548965 h 1744186"/>
                <a:gd name="connsiteX333" fmla="*/ 232419 w 1344884"/>
                <a:gd name="connsiteY333" fmla="*/ 539313 h 1744186"/>
                <a:gd name="connsiteX334" fmla="*/ 190684 w 1344884"/>
                <a:gd name="connsiteY334" fmla="*/ 488660 h 1744186"/>
                <a:gd name="connsiteX335" fmla="*/ 196398 w 1344884"/>
                <a:gd name="connsiteY335" fmla="*/ 460997 h 1744186"/>
                <a:gd name="connsiteX336" fmla="*/ 212324 w 1344884"/>
                <a:gd name="connsiteY336" fmla="*/ 454801 h 1744186"/>
                <a:gd name="connsiteX337" fmla="*/ 223906 w 1344884"/>
                <a:gd name="connsiteY337" fmla="*/ 458970 h 1744186"/>
                <a:gd name="connsiteX338" fmla="*/ 223906 w 1344884"/>
                <a:gd name="connsiteY338" fmla="*/ 458970 h 1744186"/>
                <a:gd name="connsiteX339" fmla="*/ 228809 w 1344884"/>
                <a:gd name="connsiteY339" fmla="*/ 459530 h 1744186"/>
                <a:gd name="connsiteX340" fmla="*/ 228809 w 1344884"/>
                <a:gd name="connsiteY340" fmla="*/ 459530 h 1744186"/>
                <a:gd name="connsiteX341" fmla="*/ 192460 w 1344884"/>
                <a:gd name="connsiteY341" fmla="*/ 398819 h 1744186"/>
                <a:gd name="connsiteX342" fmla="*/ 193503 w 1344884"/>
                <a:gd name="connsiteY342" fmla="*/ 380403 h 1744186"/>
                <a:gd name="connsiteX343" fmla="*/ 209834 w 1344884"/>
                <a:gd name="connsiteY343" fmla="*/ 368261 h 1744186"/>
                <a:gd name="connsiteX344" fmla="*/ 212247 w 1344884"/>
                <a:gd name="connsiteY344" fmla="*/ 351544 h 1744186"/>
                <a:gd name="connsiteX345" fmla="*/ 183213 w 1344884"/>
                <a:gd name="connsiteY345" fmla="*/ 363281 h 1744186"/>
                <a:gd name="connsiteX346" fmla="*/ 143332 w 1344884"/>
                <a:gd name="connsiteY346" fmla="*/ 293883 h 1744186"/>
                <a:gd name="connsiteX347" fmla="*/ 143332 w 1344884"/>
                <a:gd name="connsiteY347" fmla="*/ 293883 h 1744186"/>
                <a:gd name="connsiteX348" fmla="*/ 143332 w 1344884"/>
                <a:gd name="connsiteY348" fmla="*/ 291875 h 1744186"/>
                <a:gd name="connsiteX349" fmla="*/ 143332 w 1344884"/>
                <a:gd name="connsiteY349" fmla="*/ 291875 h 1744186"/>
                <a:gd name="connsiteX350" fmla="*/ 136652 w 1344884"/>
                <a:gd name="connsiteY350" fmla="*/ 273228 h 1744186"/>
                <a:gd name="connsiteX351" fmla="*/ 121132 w 1344884"/>
                <a:gd name="connsiteY351" fmla="*/ 275313 h 1744186"/>
                <a:gd name="connsiteX352" fmla="*/ 118410 w 1344884"/>
                <a:gd name="connsiteY352" fmla="*/ 246762 h 1744186"/>
                <a:gd name="connsiteX353" fmla="*/ 99589 w 1344884"/>
                <a:gd name="connsiteY353" fmla="*/ 216281 h 1744186"/>
                <a:gd name="connsiteX354" fmla="*/ 105206 w 1344884"/>
                <a:gd name="connsiteY354" fmla="*/ 166496 h 1744186"/>
                <a:gd name="connsiteX355" fmla="*/ 156999 w 1344884"/>
                <a:gd name="connsiteY355" fmla="*/ 154914 h 1744186"/>
                <a:gd name="connsiteX356" fmla="*/ 163755 w 1344884"/>
                <a:gd name="connsiteY356" fmla="*/ 163524 h 1744186"/>
                <a:gd name="connsiteX357" fmla="*/ 171805 w 1344884"/>
                <a:gd name="connsiteY357" fmla="*/ 155088 h 1744186"/>
                <a:gd name="connsiteX358" fmla="*/ 193850 w 1344884"/>
                <a:gd name="connsiteY358" fmla="*/ 157578 h 1744186"/>
                <a:gd name="connsiteX359" fmla="*/ 218057 w 1344884"/>
                <a:gd name="connsiteY359" fmla="*/ 130803 h 1744186"/>
                <a:gd name="connsiteX360" fmla="*/ 220316 w 1344884"/>
                <a:gd name="connsiteY360" fmla="*/ 111191 h 1744186"/>
                <a:gd name="connsiteX361" fmla="*/ 227323 w 1344884"/>
                <a:gd name="connsiteY361" fmla="*/ 107967 h 1744186"/>
                <a:gd name="connsiteX362" fmla="*/ 275486 w 1344884"/>
                <a:gd name="connsiteY362" fmla="*/ 106924 h 1744186"/>
                <a:gd name="connsiteX363" fmla="*/ 275255 w 1344884"/>
                <a:gd name="connsiteY363" fmla="*/ 119395 h 1744186"/>
                <a:gd name="connsiteX364" fmla="*/ 304596 w 1344884"/>
                <a:gd name="connsiteY364" fmla="*/ 113604 h 1744186"/>
                <a:gd name="connsiteX365" fmla="*/ 337896 w 1344884"/>
                <a:gd name="connsiteY365" fmla="*/ 119723 h 1744186"/>
                <a:gd name="connsiteX366" fmla="*/ 347142 w 1344884"/>
                <a:gd name="connsiteY366" fmla="*/ 134606 h 1744186"/>
                <a:gd name="connsiteX367" fmla="*/ 373685 w 1344884"/>
                <a:gd name="connsiteY367" fmla="*/ 126557 h 1744186"/>
                <a:gd name="connsiteX368" fmla="*/ 375770 w 1344884"/>
                <a:gd name="connsiteY368" fmla="*/ 138950 h 1744186"/>
                <a:gd name="connsiteX369" fmla="*/ 385017 w 1344884"/>
                <a:gd name="connsiteY369" fmla="*/ 136054 h 1744186"/>
                <a:gd name="connsiteX370" fmla="*/ 431906 w 1344884"/>
                <a:gd name="connsiteY370" fmla="*/ 113546 h 1744186"/>
                <a:gd name="connsiteX371" fmla="*/ 458526 w 1344884"/>
                <a:gd name="connsiteY371" fmla="*/ 88624 h 1744186"/>
                <a:gd name="connsiteX372" fmla="*/ 481922 w 1344884"/>
                <a:gd name="connsiteY372" fmla="*/ 82988 h 1744186"/>
                <a:gd name="connsiteX373" fmla="*/ 476942 w 1344884"/>
                <a:gd name="connsiteY373" fmla="*/ 65865 h 1744186"/>
                <a:gd name="connsiteX374" fmla="*/ 485455 w 1344884"/>
                <a:gd name="connsiteY374" fmla="*/ 27663 h 1744186"/>
                <a:gd name="connsiteX375" fmla="*/ 509488 w 1344884"/>
                <a:gd name="connsiteY375" fmla="*/ 33222 h 1744186"/>
                <a:gd name="connsiteX376" fmla="*/ 511187 w 1344884"/>
                <a:gd name="connsiteY376" fmla="*/ 22200 h 1744186"/>
                <a:gd name="connsiteX377" fmla="*/ 531205 w 1344884"/>
                <a:gd name="connsiteY377" fmla="*/ 1930 h 1744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</a:cxnLst>
              <a:rect l="l" t="t" r="r" b="b"/>
              <a:pathLst>
                <a:path w="1344884" h="1744186">
                  <a:moveTo>
                    <a:pt x="531070" y="1930"/>
                  </a:moveTo>
                  <a:lnTo>
                    <a:pt x="551320" y="0"/>
                  </a:lnTo>
                  <a:lnTo>
                    <a:pt x="544255" y="22682"/>
                  </a:lnTo>
                  <a:lnTo>
                    <a:pt x="570238" y="25655"/>
                  </a:lnTo>
                  <a:lnTo>
                    <a:pt x="579079" y="51870"/>
                  </a:lnTo>
                  <a:lnTo>
                    <a:pt x="603441" y="41986"/>
                  </a:lnTo>
                  <a:lnTo>
                    <a:pt x="625949" y="66193"/>
                  </a:lnTo>
                  <a:lnTo>
                    <a:pt x="655696" y="73201"/>
                  </a:lnTo>
                  <a:lnTo>
                    <a:pt x="657858" y="83007"/>
                  </a:lnTo>
                  <a:lnTo>
                    <a:pt x="644442" y="99570"/>
                  </a:lnTo>
                  <a:lnTo>
                    <a:pt x="650639" y="109550"/>
                  </a:lnTo>
                  <a:lnTo>
                    <a:pt x="668649" y="109801"/>
                  </a:lnTo>
                  <a:lnTo>
                    <a:pt x="680077" y="122271"/>
                  </a:lnTo>
                  <a:lnTo>
                    <a:pt x="725905" y="138428"/>
                  </a:lnTo>
                  <a:lnTo>
                    <a:pt x="748104" y="126132"/>
                  </a:lnTo>
                  <a:lnTo>
                    <a:pt x="793777" y="137637"/>
                  </a:lnTo>
                  <a:lnTo>
                    <a:pt x="799877" y="122927"/>
                  </a:lnTo>
                  <a:lnTo>
                    <a:pt x="800843" y="157173"/>
                  </a:lnTo>
                  <a:lnTo>
                    <a:pt x="836227" y="135784"/>
                  </a:lnTo>
                  <a:lnTo>
                    <a:pt x="839527" y="144316"/>
                  </a:lnTo>
                  <a:lnTo>
                    <a:pt x="856418" y="149856"/>
                  </a:lnTo>
                  <a:lnTo>
                    <a:pt x="868812" y="197537"/>
                  </a:lnTo>
                  <a:lnTo>
                    <a:pt x="864700" y="210394"/>
                  </a:lnTo>
                  <a:lnTo>
                    <a:pt x="849662" y="211841"/>
                  </a:lnTo>
                  <a:lnTo>
                    <a:pt x="843794" y="236454"/>
                  </a:lnTo>
                  <a:lnTo>
                    <a:pt x="850550" y="248673"/>
                  </a:lnTo>
                  <a:lnTo>
                    <a:pt x="838659" y="270795"/>
                  </a:lnTo>
                  <a:lnTo>
                    <a:pt x="844855" y="269193"/>
                  </a:lnTo>
                  <a:lnTo>
                    <a:pt x="843176" y="276510"/>
                  </a:lnTo>
                  <a:lnTo>
                    <a:pt x="852345" y="282860"/>
                  </a:lnTo>
                  <a:lnTo>
                    <a:pt x="849701" y="295331"/>
                  </a:lnTo>
                  <a:lnTo>
                    <a:pt x="858542" y="302087"/>
                  </a:lnTo>
                  <a:lnTo>
                    <a:pt x="855415" y="337877"/>
                  </a:lnTo>
                  <a:lnTo>
                    <a:pt x="855415" y="337877"/>
                  </a:lnTo>
                  <a:lnTo>
                    <a:pt x="854450" y="345926"/>
                  </a:lnTo>
                  <a:lnTo>
                    <a:pt x="854450" y="345926"/>
                  </a:lnTo>
                  <a:lnTo>
                    <a:pt x="840609" y="354690"/>
                  </a:lnTo>
                  <a:lnTo>
                    <a:pt x="823891" y="349305"/>
                  </a:lnTo>
                  <a:lnTo>
                    <a:pt x="829123" y="392082"/>
                  </a:lnTo>
                  <a:lnTo>
                    <a:pt x="810630" y="429474"/>
                  </a:lnTo>
                  <a:lnTo>
                    <a:pt x="824702" y="421829"/>
                  </a:lnTo>
                  <a:lnTo>
                    <a:pt x="834277" y="427543"/>
                  </a:lnTo>
                  <a:lnTo>
                    <a:pt x="822540" y="443295"/>
                  </a:lnTo>
                  <a:lnTo>
                    <a:pt x="832038" y="458410"/>
                  </a:lnTo>
                  <a:lnTo>
                    <a:pt x="848851" y="454221"/>
                  </a:lnTo>
                  <a:lnTo>
                    <a:pt x="861322" y="437022"/>
                  </a:lnTo>
                  <a:lnTo>
                    <a:pt x="875394" y="454878"/>
                  </a:lnTo>
                  <a:lnTo>
                    <a:pt x="870163" y="459144"/>
                  </a:lnTo>
                  <a:lnTo>
                    <a:pt x="875877" y="466711"/>
                  </a:lnTo>
                  <a:lnTo>
                    <a:pt x="906435" y="458101"/>
                  </a:lnTo>
                  <a:lnTo>
                    <a:pt x="895335" y="465263"/>
                  </a:lnTo>
                  <a:lnTo>
                    <a:pt x="906667" y="474182"/>
                  </a:lnTo>
                  <a:lnTo>
                    <a:pt x="884872" y="513832"/>
                  </a:lnTo>
                  <a:lnTo>
                    <a:pt x="888888" y="519546"/>
                  </a:lnTo>
                  <a:lnTo>
                    <a:pt x="877228" y="527094"/>
                  </a:lnTo>
                  <a:lnTo>
                    <a:pt x="890895" y="533773"/>
                  </a:lnTo>
                  <a:lnTo>
                    <a:pt x="887035" y="551069"/>
                  </a:lnTo>
                  <a:lnTo>
                    <a:pt x="893135" y="557903"/>
                  </a:lnTo>
                  <a:lnTo>
                    <a:pt x="881880" y="568269"/>
                  </a:lnTo>
                  <a:lnTo>
                    <a:pt x="894582" y="584349"/>
                  </a:lnTo>
                  <a:lnTo>
                    <a:pt x="878830" y="609522"/>
                  </a:lnTo>
                  <a:lnTo>
                    <a:pt x="862905" y="663225"/>
                  </a:lnTo>
                  <a:lnTo>
                    <a:pt x="876572" y="673359"/>
                  </a:lnTo>
                  <a:lnTo>
                    <a:pt x="870221" y="677549"/>
                  </a:lnTo>
                  <a:lnTo>
                    <a:pt x="889428" y="683185"/>
                  </a:lnTo>
                  <a:lnTo>
                    <a:pt x="863793" y="696930"/>
                  </a:lnTo>
                  <a:lnTo>
                    <a:pt x="863387" y="719766"/>
                  </a:lnTo>
                  <a:lnTo>
                    <a:pt x="853330" y="719515"/>
                  </a:lnTo>
                  <a:lnTo>
                    <a:pt x="848909" y="732391"/>
                  </a:lnTo>
                  <a:lnTo>
                    <a:pt x="871109" y="762949"/>
                  </a:lnTo>
                  <a:lnTo>
                    <a:pt x="878097" y="786268"/>
                  </a:lnTo>
                  <a:lnTo>
                    <a:pt x="897478" y="796403"/>
                  </a:lnTo>
                  <a:lnTo>
                    <a:pt x="920952" y="833389"/>
                  </a:lnTo>
                  <a:lnTo>
                    <a:pt x="936317" y="837076"/>
                  </a:lnTo>
                  <a:lnTo>
                    <a:pt x="959965" y="859276"/>
                  </a:lnTo>
                  <a:lnTo>
                    <a:pt x="967764" y="858639"/>
                  </a:lnTo>
                  <a:lnTo>
                    <a:pt x="973477" y="844238"/>
                  </a:lnTo>
                  <a:lnTo>
                    <a:pt x="982724" y="845203"/>
                  </a:lnTo>
                  <a:lnTo>
                    <a:pt x="988515" y="861438"/>
                  </a:lnTo>
                  <a:lnTo>
                    <a:pt x="1011757" y="870684"/>
                  </a:lnTo>
                  <a:lnTo>
                    <a:pt x="1013765" y="884660"/>
                  </a:lnTo>
                  <a:lnTo>
                    <a:pt x="1050905" y="887556"/>
                  </a:lnTo>
                  <a:lnTo>
                    <a:pt x="1051948" y="879506"/>
                  </a:lnTo>
                  <a:lnTo>
                    <a:pt x="1067391" y="877344"/>
                  </a:lnTo>
                  <a:lnTo>
                    <a:pt x="1073260" y="862133"/>
                  </a:lnTo>
                  <a:lnTo>
                    <a:pt x="1081058" y="862770"/>
                  </a:lnTo>
                  <a:lnTo>
                    <a:pt x="1124241" y="883753"/>
                  </a:lnTo>
                  <a:lnTo>
                    <a:pt x="1136712" y="903617"/>
                  </a:lnTo>
                  <a:lnTo>
                    <a:pt x="1170088" y="899351"/>
                  </a:lnTo>
                  <a:lnTo>
                    <a:pt x="1173872" y="926530"/>
                  </a:lnTo>
                  <a:lnTo>
                    <a:pt x="1191245" y="927418"/>
                  </a:lnTo>
                  <a:lnTo>
                    <a:pt x="1192770" y="933055"/>
                  </a:lnTo>
                  <a:lnTo>
                    <a:pt x="1208368" y="923172"/>
                  </a:lnTo>
                  <a:lnTo>
                    <a:pt x="1228154" y="926550"/>
                  </a:lnTo>
                  <a:lnTo>
                    <a:pt x="1227112" y="936916"/>
                  </a:lnTo>
                  <a:lnTo>
                    <a:pt x="1236841" y="938615"/>
                  </a:lnTo>
                  <a:lnTo>
                    <a:pt x="1235953" y="956220"/>
                  </a:lnTo>
                  <a:lnTo>
                    <a:pt x="1273094" y="955815"/>
                  </a:lnTo>
                  <a:lnTo>
                    <a:pt x="1269889" y="972223"/>
                  </a:lnTo>
                  <a:lnTo>
                    <a:pt x="1264252" y="972146"/>
                  </a:lnTo>
                  <a:lnTo>
                    <a:pt x="1271009" y="979713"/>
                  </a:lnTo>
                  <a:lnTo>
                    <a:pt x="1291510" y="982280"/>
                  </a:lnTo>
                  <a:lnTo>
                    <a:pt x="1311296" y="970852"/>
                  </a:lnTo>
                  <a:lnTo>
                    <a:pt x="1320948" y="972551"/>
                  </a:lnTo>
                  <a:lnTo>
                    <a:pt x="1327859" y="988226"/>
                  </a:lnTo>
                  <a:lnTo>
                    <a:pt x="1312184" y="991932"/>
                  </a:lnTo>
                  <a:lnTo>
                    <a:pt x="1333168" y="1033416"/>
                  </a:lnTo>
                  <a:lnTo>
                    <a:pt x="1325523" y="1064534"/>
                  </a:lnTo>
                  <a:lnTo>
                    <a:pt x="1334114" y="1078607"/>
                  </a:lnTo>
                  <a:lnTo>
                    <a:pt x="1328091" y="1083664"/>
                  </a:lnTo>
                  <a:lnTo>
                    <a:pt x="1344885" y="1107138"/>
                  </a:lnTo>
                  <a:lnTo>
                    <a:pt x="1328091" y="1111887"/>
                  </a:lnTo>
                  <a:lnTo>
                    <a:pt x="1332202" y="1126924"/>
                  </a:lnTo>
                  <a:lnTo>
                    <a:pt x="1325678" y="1133526"/>
                  </a:lnTo>
                  <a:lnTo>
                    <a:pt x="1276704" y="1165204"/>
                  </a:lnTo>
                  <a:lnTo>
                    <a:pt x="1276704" y="1165204"/>
                  </a:lnTo>
                  <a:lnTo>
                    <a:pt x="1261666" y="1172366"/>
                  </a:lnTo>
                  <a:lnTo>
                    <a:pt x="1255720" y="1150417"/>
                  </a:lnTo>
                  <a:lnTo>
                    <a:pt x="1239003" y="1146479"/>
                  </a:lnTo>
                  <a:lnTo>
                    <a:pt x="1239157" y="1152348"/>
                  </a:lnTo>
                  <a:lnTo>
                    <a:pt x="1239157" y="1152348"/>
                  </a:lnTo>
                  <a:lnTo>
                    <a:pt x="1236107" y="1151460"/>
                  </a:lnTo>
                  <a:lnTo>
                    <a:pt x="1236107" y="1151460"/>
                  </a:lnTo>
                  <a:lnTo>
                    <a:pt x="1231127" y="1150417"/>
                  </a:lnTo>
                  <a:lnTo>
                    <a:pt x="1233945" y="1161749"/>
                  </a:lnTo>
                  <a:lnTo>
                    <a:pt x="1223077" y="1162637"/>
                  </a:lnTo>
                  <a:lnTo>
                    <a:pt x="1219873" y="1171961"/>
                  </a:lnTo>
                  <a:lnTo>
                    <a:pt x="1212865" y="1162560"/>
                  </a:lnTo>
                  <a:lnTo>
                    <a:pt x="1197345" y="1164567"/>
                  </a:lnTo>
                  <a:lnTo>
                    <a:pt x="1193735" y="1148815"/>
                  </a:lnTo>
                  <a:lnTo>
                    <a:pt x="1180628" y="1156768"/>
                  </a:lnTo>
                  <a:lnTo>
                    <a:pt x="1179103" y="1141962"/>
                  </a:lnTo>
                  <a:lnTo>
                    <a:pt x="1169528" y="1133604"/>
                  </a:lnTo>
                  <a:lnTo>
                    <a:pt x="1131982" y="1164471"/>
                  </a:lnTo>
                  <a:lnTo>
                    <a:pt x="1090980" y="1150244"/>
                  </a:lnTo>
                  <a:lnTo>
                    <a:pt x="1076580" y="1179180"/>
                  </a:lnTo>
                  <a:lnTo>
                    <a:pt x="1048763" y="1194778"/>
                  </a:lnTo>
                  <a:lnTo>
                    <a:pt x="1057276" y="1181902"/>
                  </a:lnTo>
                  <a:lnTo>
                    <a:pt x="1041118" y="1188581"/>
                  </a:lnTo>
                  <a:lnTo>
                    <a:pt x="1033725" y="1182790"/>
                  </a:lnTo>
                  <a:lnTo>
                    <a:pt x="1012742" y="1202499"/>
                  </a:lnTo>
                  <a:lnTo>
                    <a:pt x="996179" y="1196477"/>
                  </a:lnTo>
                  <a:lnTo>
                    <a:pt x="985639" y="1207731"/>
                  </a:lnTo>
                  <a:lnTo>
                    <a:pt x="983149" y="1198639"/>
                  </a:lnTo>
                  <a:lnTo>
                    <a:pt x="972300" y="1202268"/>
                  </a:lnTo>
                  <a:lnTo>
                    <a:pt x="963382" y="1195917"/>
                  </a:lnTo>
                  <a:lnTo>
                    <a:pt x="954444" y="1218271"/>
                  </a:lnTo>
                  <a:lnTo>
                    <a:pt x="909504" y="1215066"/>
                  </a:lnTo>
                  <a:lnTo>
                    <a:pt x="912323" y="1219892"/>
                  </a:lnTo>
                  <a:lnTo>
                    <a:pt x="885954" y="1235413"/>
                  </a:lnTo>
                  <a:lnTo>
                    <a:pt x="856032" y="1233560"/>
                  </a:lnTo>
                  <a:lnTo>
                    <a:pt x="857886" y="1242478"/>
                  </a:lnTo>
                  <a:lnTo>
                    <a:pt x="834721" y="1265951"/>
                  </a:lnTo>
                  <a:lnTo>
                    <a:pt x="842674" y="1292977"/>
                  </a:lnTo>
                  <a:lnTo>
                    <a:pt x="827791" y="1300853"/>
                  </a:lnTo>
                  <a:lnTo>
                    <a:pt x="825938" y="1312339"/>
                  </a:lnTo>
                  <a:lnTo>
                    <a:pt x="812985" y="1316508"/>
                  </a:lnTo>
                  <a:lnTo>
                    <a:pt x="817483" y="1340638"/>
                  </a:lnTo>
                  <a:lnTo>
                    <a:pt x="830107" y="1340484"/>
                  </a:lnTo>
                  <a:lnTo>
                    <a:pt x="834528" y="1349962"/>
                  </a:lnTo>
                  <a:lnTo>
                    <a:pt x="826478" y="1359440"/>
                  </a:lnTo>
                  <a:lnTo>
                    <a:pt x="832269" y="1377374"/>
                  </a:lnTo>
                  <a:lnTo>
                    <a:pt x="825358" y="1380752"/>
                  </a:lnTo>
                  <a:lnTo>
                    <a:pt x="836690" y="1391041"/>
                  </a:lnTo>
                  <a:lnTo>
                    <a:pt x="837481" y="1425537"/>
                  </a:lnTo>
                  <a:lnTo>
                    <a:pt x="812232" y="1432448"/>
                  </a:lnTo>
                  <a:lnTo>
                    <a:pt x="824934" y="1461558"/>
                  </a:lnTo>
                  <a:lnTo>
                    <a:pt x="821556" y="1477561"/>
                  </a:lnTo>
                  <a:lnTo>
                    <a:pt x="834103" y="1484163"/>
                  </a:lnTo>
                  <a:lnTo>
                    <a:pt x="839257" y="1500726"/>
                  </a:lnTo>
                  <a:lnTo>
                    <a:pt x="841419" y="1519470"/>
                  </a:lnTo>
                  <a:lnTo>
                    <a:pt x="832887" y="1539971"/>
                  </a:lnTo>
                  <a:lnTo>
                    <a:pt x="825976" y="1539816"/>
                  </a:lnTo>
                  <a:lnTo>
                    <a:pt x="826150" y="1546495"/>
                  </a:lnTo>
                  <a:lnTo>
                    <a:pt x="845763" y="1545453"/>
                  </a:lnTo>
                  <a:lnTo>
                    <a:pt x="837153" y="1578829"/>
                  </a:lnTo>
                  <a:lnTo>
                    <a:pt x="859507" y="1587034"/>
                  </a:lnTo>
                  <a:lnTo>
                    <a:pt x="858291" y="1594273"/>
                  </a:lnTo>
                  <a:lnTo>
                    <a:pt x="848253" y="1595238"/>
                  </a:lnTo>
                  <a:lnTo>
                    <a:pt x="855009" y="1609947"/>
                  </a:lnTo>
                  <a:lnTo>
                    <a:pt x="877769" y="1613499"/>
                  </a:lnTo>
                  <a:lnTo>
                    <a:pt x="881784" y="1621549"/>
                  </a:lnTo>
                  <a:lnTo>
                    <a:pt x="881784" y="1621549"/>
                  </a:lnTo>
                  <a:lnTo>
                    <a:pt x="864739" y="1663844"/>
                  </a:lnTo>
                  <a:lnTo>
                    <a:pt x="883637" y="1662551"/>
                  </a:lnTo>
                  <a:lnTo>
                    <a:pt x="885799" y="1678225"/>
                  </a:lnTo>
                  <a:lnTo>
                    <a:pt x="862557" y="1707664"/>
                  </a:lnTo>
                  <a:lnTo>
                    <a:pt x="854913" y="1724960"/>
                  </a:lnTo>
                  <a:lnTo>
                    <a:pt x="859990" y="1731079"/>
                  </a:lnTo>
                  <a:lnTo>
                    <a:pt x="847211" y="1744187"/>
                  </a:lnTo>
                  <a:lnTo>
                    <a:pt x="846805" y="1726253"/>
                  </a:lnTo>
                  <a:lnTo>
                    <a:pt x="835146" y="1727219"/>
                  </a:lnTo>
                  <a:lnTo>
                    <a:pt x="831285" y="1714440"/>
                  </a:lnTo>
                  <a:lnTo>
                    <a:pt x="821961" y="1727219"/>
                  </a:lnTo>
                  <a:lnTo>
                    <a:pt x="783759" y="1712992"/>
                  </a:lnTo>
                  <a:lnTo>
                    <a:pt x="745884" y="1721350"/>
                  </a:lnTo>
                  <a:lnTo>
                    <a:pt x="740576" y="1702066"/>
                  </a:lnTo>
                  <a:lnTo>
                    <a:pt x="721677" y="1700135"/>
                  </a:lnTo>
                  <a:lnTo>
                    <a:pt x="721832" y="1676893"/>
                  </a:lnTo>
                  <a:lnTo>
                    <a:pt x="708319" y="1668284"/>
                  </a:lnTo>
                  <a:lnTo>
                    <a:pt x="693127" y="1672222"/>
                  </a:lnTo>
                  <a:lnTo>
                    <a:pt x="681062" y="1650099"/>
                  </a:lnTo>
                  <a:lnTo>
                    <a:pt x="633690" y="1656045"/>
                  </a:lnTo>
                  <a:lnTo>
                    <a:pt x="621799" y="1651374"/>
                  </a:lnTo>
                  <a:lnTo>
                    <a:pt x="613517" y="1660543"/>
                  </a:lnTo>
                  <a:lnTo>
                    <a:pt x="600004" y="1639791"/>
                  </a:lnTo>
                  <a:lnTo>
                    <a:pt x="583750" y="1637127"/>
                  </a:lnTo>
                  <a:lnTo>
                    <a:pt x="582554" y="1619194"/>
                  </a:lnTo>
                  <a:lnTo>
                    <a:pt x="567361" y="1604311"/>
                  </a:lnTo>
                  <a:lnTo>
                    <a:pt x="551281" y="1603577"/>
                  </a:lnTo>
                  <a:lnTo>
                    <a:pt x="541070" y="1615159"/>
                  </a:lnTo>
                  <a:lnTo>
                    <a:pt x="535684" y="1603751"/>
                  </a:lnTo>
                  <a:lnTo>
                    <a:pt x="517828" y="1598191"/>
                  </a:lnTo>
                  <a:lnTo>
                    <a:pt x="503118" y="1610970"/>
                  </a:lnTo>
                  <a:lnTo>
                    <a:pt x="473293" y="1611279"/>
                  </a:lnTo>
                  <a:lnTo>
                    <a:pt x="460997" y="1601627"/>
                  </a:lnTo>
                  <a:lnTo>
                    <a:pt x="463719" y="1589813"/>
                  </a:lnTo>
                  <a:lnTo>
                    <a:pt x="455920" y="1575007"/>
                  </a:lnTo>
                  <a:lnTo>
                    <a:pt x="465572" y="1572845"/>
                  </a:lnTo>
                  <a:lnTo>
                    <a:pt x="473467" y="1559564"/>
                  </a:lnTo>
                  <a:lnTo>
                    <a:pt x="466074" y="1556031"/>
                  </a:lnTo>
                  <a:lnTo>
                    <a:pt x="465669" y="1537770"/>
                  </a:lnTo>
                  <a:lnTo>
                    <a:pt x="456576" y="1538021"/>
                  </a:lnTo>
                  <a:lnTo>
                    <a:pt x="452156" y="1523852"/>
                  </a:lnTo>
                  <a:lnTo>
                    <a:pt x="425458" y="1528272"/>
                  </a:lnTo>
                  <a:lnTo>
                    <a:pt x="425130" y="1517501"/>
                  </a:lnTo>
                  <a:lnTo>
                    <a:pt x="412583" y="1514856"/>
                  </a:lnTo>
                  <a:lnTo>
                    <a:pt x="419744" y="1494838"/>
                  </a:lnTo>
                  <a:lnTo>
                    <a:pt x="428431" y="1501749"/>
                  </a:lnTo>
                  <a:lnTo>
                    <a:pt x="438392" y="1496112"/>
                  </a:lnTo>
                  <a:lnTo>
                    <a:pt x="460032" y="1457272"/>
                  </a:lnTo>
                  <a:lnTo>
                    <a:pt x="468718" y="1453180"/>
                  </a:lnTo>
                  <a:lnTo>
                    <a:pt x="437755" y="1423433"/>
                  </a:lnTo>
                  <a:lnTo>
                    <a:pt x="444029" y="1415711"/>
                  </a:lnTo>
                  <a:lnTo>
                    <a:pt x="429628" y="1413298"/>
                  </a:lnTo>
                  <a:lnTo>
                    <a:pt x="428026" y="1383397"/>
                  </a:lnTo>
                  <a:lnTo>
                    <a:pt x="401251" y="1379767"/>
                  </a:lnTo>
                  <a:lnTo>
                    <a:pt x="388395" y="1359344"/>
                  </a:lnTo>
                  <a:lnTo>
                    <a:pt x="351563" y="1370598"/>
                  </a:lnTo>
                  <a:lnTo>
                    <a:pt x="351080" y="1362954"/>
                  </a:lnTo>
                  <a:lnTo>
                    <a:pt x="337490" y="1356757"/>
                  </a:lnTo>
                  <a:lnTo>
                    <a:pt x="321893" y="1365039"/>
                  </a:lnTo>
                  <a:lnTo>
                    <a:pt x="297126" y="1365116"/>
                  </a:lnTo>
                  <a:lnTo>
                    <a:pt x="255873" y="1343244"/>
                  </a:lnTo>
                  <a:lnTo>
                    <a:pt x="249773" y="1350889"/>
                  </a:lnTo>
                  <a:lnTo>
                    <a:pt x="220258" y="1353147"/>
                  </a:lnTo>
                  <a:lnTo>
                    <a:pt x="229832" y="1347047"/>
                  </a:lnTo>
                  <a:lnTo>
                    <a:pt x="206996" y="1341179"/>
                  </a:lnTo>
                  <a:lnTo>
                    <a:pt x="205220" y="1316257"/>
                  </a:lnTo>
                  <a:lnTo>
                    <a:pt x="205220" y="1316257"/>
                  </a:lnTo>
                  <a:lnTo>
                    <a:pt x="204815" y="1313690"/>
                  </a:lnTo>
                  <a:lnTo>
                    <a:pt x="204815" y="1313690"/>
                  </a:lnTo>
                  <a:lnTo>
                    <a:pt x="210278" y="1300177"/>
                  </a:lnTo>
                  <a:lnTo>
                    <a:pt x="185993" y="1268963"/>
                  </a:lnTo>
                  <a:lnTo>
                    <a:pt x="196533" y="1254890"/>
                  </a:lnTo>
                  <a:lnTo>
                    <a:pt x="178677" y="1238887"/>
                  </a:lnTo>
                  <a:lnTo>
                    <a:pt x="171033" y="1241223"/>
                  </a:lnTo>
                  <a:lnTo>
                    <a:pt x="171033" y="1241223"/>
                  </a:lnTo>
                  <a:lnTo>
                    <a:pt x="171264" y="1236320"/>
                  </a:lnTo>
                  <a:lnTo>
                    <a:pt x="171264" y="1236320"/>
                  </a:lnTo>
                  <a:lnTo>
                    <a:pt x="168523" y="1221456"/>
                  </a:lnTo>
                  <a:lnTo>
                    <a:pt x="165782" y="1221456"/>
                  </a:lnTo>
                  <a:lnTo>
                    <a:pt x="169971" y="1202075"/>
                  </a:lnTo>
                  <a:lnTo>
                    <a:pt x="188059" y="1210761"/>
                  </a:lnTo>
                  <a:lnTo>
                    <a:pt x="191514" y="1201438"/>
                  </a:lnTo>
                  <a:lnTo>
                    <a:pt x="180028" y="1195009"/>
                  </a:lnTo>
                  <a:lnTo>
                    <a:pt x="183812" y="1188813"/>
                  </a:lnTo>
                  <a:lnTo>
                    <a:pt x="165473" y="1193793"/>
                  </a:lnTo>
                  <a:lnTo>
                    <a:pt x="150590" y="1176420"/>
                  </a:lnTo>
                  <a:lnTo>
                    <a:pt x="131209" y="1184624"/>
                  </a:lnTo>
                  <a:lnTo>
                    <a:pt x="127425" y="1171266"/>
                  </a:lnTo>
                  <a:lnTo>
                    <a:pt x="103623" y="1163139"/>
                  </a:lnTo>
                  <a:lnTo>
                    <a:pt x="98160" y="1169412"/>
                  </a:lnTo>
                  <a:lnTo>
                    <a:pt x="70826" y="1169181"/>
                  </a:lnTo>
                  <a:lnTo>
                    <a:pt x="70826" y="1169181"/>
                  </a:lnTo>
                  <a:lnTo>
                    <a:pt x="55151" y="1147464"/>
                  </a:lnTo>
                  <a:lnTo>
                    <a:pt x="54823" y="1112891"/>
                  </a:lnTo>
                  <a:lnTo>
                    <a:pt x="36253" y="1092216"/>
                  </a:lnTo>
                  <a:lnTo>
                    <a:pt x="33763" y="1073723"/>
                  </a:lnTo>
                  <a:lnTo>
                    <a:pt x="14632" y="1064322"/>
                  </a:lnTo>
                  <a:lnTo>
                    <a:pt x="6274" y="1029266"/>
                  </a:lnTo>
                  <a:lnTo>
                    <a:pt x="12876" y="1008765"/>
                  </a:lnTo>
                  <a:lnTo>
                    <a:pt x="6196" y="1005870"/>
                  </a:lnTo>
                  <a:lnTo>
                    <a:pt x="7953" y="998225"/>
                  </a:lnTo>
                  <a:lnTo>
                    <a:pt x="36330" y="979655"/>
                  </a:lnTo>
                  <a:lnTo>
                    <a:pt x="44862" y="963401"/>
                  </a:lnTo>
                  <a:lnTo>
                    <a:pt x="44380" y="948614"/>
                  </a:lnTo>
                  <a:lnTo>
                    <a:pt x="26697" y="938402"/>
                  </a:lnTo>
                  <a:lnTo>
                    <a:pt x="26060" y="924002"/>
                  </a:lnTo>
                  <a:lnTo>
                    <a:pt x="45519" y="907999"/>
                  </a:lnTo>
                  <a:lnTo>
                    <a:pt x="30326" y="907748"/>
                  </a:lnTo>
                  <a:lnTo>
                    <a:pt x="22528" y="891667"/>
                  </a:lnTo>
                  <a:lnTo>
                    <a:pt x="11737" y="893926"/>
                  </a:lnTo>
                  <a:lnTo>
                    <a:pt x="0" y="869082"/>
                  </a:lnTo>
                  <a:lnTo>
                    <a:pt x="16485" y="860473"/>
                  </a:lnTo>
                  <a:lnTo>
                    <a:pt x="19227" y="867074"/>
                  </a:lnTo>
                  <a:lnTo>
                    <a:pt x="31929" y="865549"/>
                  </a:lnTo>
                  <a:lnTo>
                    <a:pt x="48086" y="851245"/>
                  </a:lnTo>
                  <a:lnTo>
                    <a:pt x="44302" y="838620"/>
                  </a:lnTo>
                  <a:lnTo>
                    <a:pt x="70768" y="831381"/>
                  </a:lnTo>
                  <a:lnTo>
                    <a:pt x="136865" y="834026"/>
                  </a:lnTo>
                  <a:lnTo>
                    <a:pt x="164604" y="823100"/>
                  </a:lnTo>
                  <a:lnTo>
                    <a:pt x="206822" y="825667"/>
                  </a:lnTo>
                  <a:lnTo>
                    <a:pt x="209872" y="801460"/>
                  </a:lnTo>
                  <a:lnTo>
                    <a:pt x="193387" y="794221"/>
                  </a:lnTo>
                  <a:lnTo>
                    <a:pt x="195317" y="787137"/>
                  </a:lnTo>
                  <a:lnTo>
                    <a:pt x="213077" y="785207"/>
                  </a:lnTo>
                  <a:lnTo>
                    <a:pt x="242921" y="761328"/>
                  </a:lnTo>
                  <a:lnTo>
                    <a:pt x="247341" y="761328"/>
                  </a:lnTo>
                  <a:lnTo>
                    <a:pt x="255063" y="729090"/>
                  </a:lnTo>
                  <a:lnTo>
                    <a:pt x="234156" y="724997"/>
                  </a:lnTo>
                  <a:lnTo>
                    <a:pt x="231184" y="707875"/>
                  </a:lnTo>
                  <a:lnTo>
                    <a:pt x="239388" y="696852"/>
                  </a:lnTo>
                  <a:lnTo>
                    <a:pt x="262958" y="690019"/>
                  </a:lnTo>
                  <a:lnTo>
                    <a:pt x="268112" y="682548"/>
                  </a:lnTo>
                  <a:lnTo>
                    <a:pt x="259020" y="672008"/>
                  </a:lnTo>
                  <a:lnTo>
                    <a:pt x="254349" y="672008"/>
                  </a:lnTo>
                  <a:lnTo>
                    <a:pt x="251221" y="650870"/>
                  </a:lnTo>
                  <a:lnTo>
                    <a:pt x="238674" y="647647"/>
                  </a:lnTo>
                  <a:lnTo>
                    <a:pt x="230469" y="633014"/>
                  </a:lnTo>
                  <a:lnTo>
                    <a:pt x="242940" y="622397"/>
                  </a:lnTo>
                  <a:lnTo>
                    <a:pt x="242940" y="622397"/>
                  </a:lnTo>
                  <a:lnTo>
                    <a:pt x="242785" y="620139"/>
                  </a:lnTo>
                  <a:lnTo>
                    <a:pt x="242785" y="620139"/>
                  </a:lnTo>
                  <a:lnTo>
                    <a:pt x="215934" y="588461"/>
                  </a:lnTo>
                  <a:lnTo>
                    <a:pt x="243036" y="586202"/>
                  </a:lnTo>
                  <a:lnTo>
                    <a:pt x="259599" y="576550"/>
                  </a:lnTo>
                  <a:lnTo>
                    <a:pt x="262823" y="560625"/>
                  </a:lnTo>
                  <a:lnTo>
                    <a:pt x="242477" y="551532"/>
                  </a:lnTo>
                  <a:lnTo>
                    <a:pt x="242477" y="551532"/>
                  </a:lnTo>
                  <a:lnTo>
                    <a:pt x="237902" y="547517"/>
                  </a:lnTo>
                  <a:lnTo>
                    <a:pt x="237902" y="547517"/>
                  </a:lnTo>
                  <a:lnTo>
                    <a:pt x="232187" y="548965"/>
                  </a:lnTo>
                  <a:lnTo>
                    <a:pt x="232419" y="539313"/>
                  </a:lnTo>
                  <a:lnTo>
                    <a:pt x="190684" y="488660"/>
                  </a:lnTo>
                  <a:lnTo>
                    <a:pt x="196398" y="460997"/>
                  </a:lnTo>
                  <a:lnTo>
                    <a:pt x="212324" y="454801"/>
                  </a:lnTo>
                  <a:lnTo>
                    <a:pt x="223906" y="458970"/>
                  </a:lnTo>
                  <a:lnTo>
                    <a:pt x="223906" y="458970"/>
                  </a:lnTo>
                  <a:lnTo>
                    <a:pt x="228809" y="459530"/>
                  </a:lnTo>
                  <a:lnTo>
                    <a:pt x="228809" y="459530"/>
                  </a:lnTo>
                  <a:lnTo>
                    <a:pt x="192460" y="398819"/>
                  </a:lnTo>
                  <a:lnTo>
                    <a:pt x="193503" y="380403"/>
                  </a:lnTo>
                  <a:lnTo>
                    <a:pt x="209834" y="368261"/>
                  </a:lnTo>
                  <a:lnTo>
                    <a:pt x="212247" y="351544"/>
                  </a:lnTo>
                  <a:lnTo>
                    <a:pt x="183213" y="363281"/>
                  </a:lnTo>
                  <a:lnTo>
                    <a:pt x="143332" y="293883"/>
                  </a:lnTo>
                  <a:lnTo>
                    <a:pt x="143332" y="293883"/>
                  </a:lnTo>
                  <a:lnTo>
                    <a:pt x="143332" y="291875"/>
                  </a:lnTo>
                  <a:lnTo>
                    <a:pt x="143332" y="291875"/>
                  </a:lnTo>
                  <a:lnTo>
                    <a:pt x="136652" y="273228"/>
                  </a:lnTo>
                  <a:lnTo>
                    <a:pt x="121132" y="275313"/>
                  </a:lnTo>
                  <a:lnTo>
                    <a:pt x="118410" y="246762"/>
                  </a:lnTo>
                  <a:lnTo>
                    <a:pt x="99589" y="216281"/>
                  </a:lnTo>
                  <a:lnTo>
                    <a:pt x="105206" y="166496"/>
                  </a:lnTo>
                  <a:lnTo>
                    <a:pt x="156999" y="154914"/>
                  </a:lnTo>
                  <a:lnTo>
                    <a:pt x="163755" y="163524"/>
                  </a:lnTo>
                  <a:lnTo>
                    <a:pt x="171805" y="155088"/>
                  </a:lnTo>
                  <a:lnTo>
                    <a:pt x="193850" y="157578"/>
                  </a:lnTo>
                  <a:lnTo>
                    <a:pt x="218057" y="130803"/>
                  </a:lnTo>
                  <a:lnTo>
                    <a:pt x="220316" y="111191"/>
                  </a:lnTo>
                  <a:lnTo>
                    <a:pt x="227323" y="107967"/>
                  </a:lnTo>
                  <a:lnTo>
                    <a:pt x="275486" y="106924"/>
                  </a:lnTo>
                  <a:lnTo>
                    <a:pt x="275255" y="119395"/>
                  </a:lnTo>
                  <a:lnTo>
                    <a:pt x="304596" y="113604"/>
                  </a:lnTo>
                  <a:lnTo>
                    <a:pt x="337896" y="119723"/>
                  </a:lnTo>
                  <a:lnTo>
                    <a:pt x="347142" y="134606"/>
                  </a:lnTo>
                  <a:lnTo>
                    <a:pt x="373685" y="126557"/>
                  </a:lnTo>
                  <a:lnTo>
                    <a:pt x="375770" y="138950"/>
                  </a:lnTo>
                  <a:lnTo>
                    <a:pt x="385017" y="136054"/>
                  </a:lnTo>
                  <a:lnTo>
                    <a:pt x="431906" y="113546"/>
                  </a:lnTo>
                  <a:lnTo>
                    <a:pt x="458526" y="88624"/>
                  </a:lnTo>
                  <a:lnTo>
                    <a:pt x="481922" y="82988"/>
                  </a:lnTo>
                  <a:lnTo>
                    <a:pt x="476942" y="65865"/>
                  </a:lnTo>
                  <a:lnTo>
                    <a:pt x="485455" y="27663"/>
                  </a:lnTo>
                  <a:lnTo>
                    <a:pt x="509488" y="33222"/>
                  </a:lnTo>
                  <a:lnTo>
                    <a:pt x="511187" y="22200"/>
                  </a:lnTo>
                  <a:lnTo>
                    <a:pt x="531205" y="193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2" name="Sachsen">
              <a:extLst>
                <a:ext uri="{FF2B5EF4-FFF2-40B4-BE49-F238E27FC236}">
                  <a16:creationId xmlns:a16="http://schemas.microsoft.com/office/drawing/2014/main" id="{A15A3932-21E0-9ADE-A4D7-50AD697A0E68}"/>
                </a:ext>
              </a:extLst>
            </p:cNvPr>
            <p:cNvSpPr/>
            <p:nvPr/>
          </p:nvSpPr>
          <p:spPr>
            <a:xfrm>
              <a:off x="6395391" y="2894140"/>
              <a:ext cx="1625930" cy="1226899"/>
            </a:xfrm>
            <a:custGeom>
              <a:avLst/>
              <a:gdLst>
                <a:gd name="connsiteX0" fmla="*/ 211223 w 1625930"/>
                <a:gd name="connsiteY0" fmla="*/ 487945 h 1226899"/>
                <a:gd name="connsiteX1" fmla="*/ 207208 w 1625930"/>
                <a:gd name="connsiteY1" fmla="*/ 479895 h 1226899"/>
                <a:gd name="connsiteX2" fmla="*/ 184449 w 1625930"/>
                <a:gd name="connsiteY2" fmla="*/ 476344 h 1226899"/>
                <a:gd name="connsiteX3" fmla="*/ 177692 w 1625930"/>
                <a:gd name="connsiteY3" fmla="*/ 461634 h 1226899"/>
                <a:gd name="connsiteX4" fmla="*/ 187731 w 1625930"/>
                <a:gd name="connsiteY4" fmla="*/ 460669 h 1226899"/>
                <a:gd name="connsiteX5" fmla="*/ 188947 w 1625930"/>
                <a:gd name="connsiteY5" fmla="*/ 453430 h 1226899"/>
                <a:gd name="connsiteX6" fmla="*/ 166593 w 1625930"/>
                <a:gd name="connsiteY6" fmla="*/ 445226 h 1226899"/>
                <a:gd name="connsiteX7" fmla="*/ 175202 w 1625930"/>
                <a:gd name="connsiteY7" fmla="*/ 411849 h 1226899"/>
                <a:gd name="connsiteX8" fmla="*/ 155590 w 1625930"/>
                <a:gd name="connsiteY8" fmla="*/ 412892 h 1226899"/>
                <a:gd name="connsiteX9" fmla="*/ 155416 w 1625930"/>
                <a:gd name="connsiteY9" fmla="*/ 406213 h 1226899"/>
                <a:gd name="connsiteX10" fmla="*/ 162327 w 1625930"/>
                <a:gd name="connsiteY10" fmla="*/ 406367 h 1226899"/>
                <a:gd name="connsiteX11" fmla="*/ 170859 w 1625930"/>
                <a:gd name="connsiteY11" fmla="*/ 385866 h 1226899"/>
                <a:gd name="connsiteX12" fmla="*/ 168697 w 1625930"/>
                <a:gd name="connsiteY12" fmla="*/ 367122 h 1226899"/>
                <a:gd name="connsiteX13" fmla="*/ 163543 w 1625930"/>
                <a:gd name="connsiteY13" fmla="*/ 350559 h 1226899"/>
                <a:gd name="connsiteX14" fmla="*/ 150995 w 1625930"/>
                <a:gd name="connsiteY14" fmla="*/ 343957 h 1226899"/>
                <a:gd name="connsiteX15" fmla="*/ 154373 w 1625930"/>
                <a:gd name="connsiteY15" fmla="*/ 327954 h 1226899"/>
                <a:gd name="connsiteX16" fmla="*/ 141672 w 1625930"/>
                <a:gd name="connsiteY16" fmla="*/ 298844 h 1226899"/>
                <a:gd name="connsiteX17" fmla="*/ 166921 w 1625930"/>
                <a:gd name="connsiteY17" fmla="*/ 291933 h 1226899"/>
                <a:gd name="connsiteX18" fmla="*/ 166129 w 1625930"/>
                <a:gd name="connsiteY18" fmla="*/ 257437 h 1226899"/>
                <a:gd name="connsiteX19" fmla="*/ 154798 w 1625930"/>
                <a:gd name="connsiteY19" fmla="*/ 247148 h 1226899"/>
                <a:gd name="connsiteX20" fmla="*/ 161709 w 1625930"/>
                <a:gd name="connsiteY20" fmla="*/ 243770 h 1226899"/>
                <a:gd name="connsiteX21" fmla="*/ 155918 w 1625930"/>
                <a:gd name="connsiteY21" fmla="*/ 225837 h 1226899"/>
                <a:gd name="connsiteX22" fmla="*/ 163967 w 1625930"/>
                <a:gd name="connsiteY22" fmla="*/ 216358 h 1226899"/>
                <a:gd name="connsiteX23" fmla="*/ 159547 w 1625930"/>
                <a:gd name="connsiteY23" fmla="*/ 206880 h 1226899"/>
                <a:gd name="connsiteX24" fmla="*/ 146922 w 1625930"/>
                <a:gd name="connsiteY24" fmla="*/ 207035 h 1226899"/>
                <a:gd name="connsiteX25" fmla="*/ 142424 w 1625930"/>
                <a:gd name="connsiteY25" fmla="*/ 182905 h 1226899"/>
                <a:gd name="connsiteX26" fmla="*/ 155377 w 1625930"/>
                <a:gd name="connsiteY26" fmla="*/ 178735 h 1226899"/>
                <a:gd name="connsiteX27" fmla="*/ 157230 w 1625930"/>
                <a:gd name="connsiteY27" fmla="*/ 167249 h 1226899"/>
                <a:gd name="connsiteX28" fmla="*/ 172114 w 1625930"/>
                <a:gd name="connsiteY28" fmla="*/ 159373 h 1226899"/>
                <a:gd name="connsiteX29" fmla="*/ 164160 w 1625930"/>
                <a:gd name="connsiteY29" fmla="*/ 132348 h 1226899"/>
                <a:gd name="connsiteX30" fmla="*/ 187325 w 1625930"/>
                <a:gd name="connsiteY30" fmla="*/ 108874 h 1226899"/>
                <a:gd name="connsiteX31" fmla="*/ 185472 w 1625930"/>
                <a:gd name="connsiteY31" fmla="*/ 99956 h 1226899"/>
                <a:gd name="connsiteX32" fmla="*/ 215393 w 1625930"/>
                <a:gd name="connsiteY32" fmla="*/ 101809 h 1226899"/>
                <a:gd name="connsiteX33" fmla="*/ 241762 w 1625930"/>
                <a:gd name="connsiteY33" fmla="*/ 86288 h 1226899"/>
                <a:gd name="connsiteX34" fmla="*/ 238944 w 1625930"/>
                <a:gd name="connsiteY34" fmla="*/ 81462 h 1226899"/>
                <a:gd name="connsiteX35" fmla="*/ 283883 w 1625930"/>
                <a:gd name="connsiteY35" fmla="*/ 84667 h 1226899"/>
                <a:gd name="connsiteX36" fmla="*/ 292821 w 1625930"/>
                <a:gd name="connsiteY36" fmla="*/ 62313 h 1226899"/>
                <a:gd name="connsiteX37" fmla="*/ 301740 w 1625930"/>
                <a:gd name="connsiteY37" fmla="*/ 68664 h 1226899"/>
                <a:gd name="connsiteX38" fmla="*/ 312588 w 1625930"/>
                <a:gd name="connsiteY38" fmla="*/ 65035 h 1226899"/>
                <a:gd name="connsiteX39" fmla="*/ 315079 w 1625930"/>
                <a:gd name="connsiteY39" fmla="*/ 74127 h 1226899"/>
                <a:gd name="connsiteX40" fmla="*/ 325618 w 1625930"/>
                <a:gd name="connsiteY40" fmla="*/ 62873 h 1226899"/>
                <a:gd name="connsiteX41" fmla="*/ 342181 w 1625930"/>
                <a:gd name="connsiteY41" fmla="*/ 68896 h 1226899"/>
                <a:gd name="connsiteX42" fmla="*/ 363165 w 1625930"/>
                <a:gd name="connsiteY42" fmla="*/ 49186 h 1226899"/>
                <a:gd name="connsiteX43" fmla="*/ 370558 w 1625930"/>
                <a:gd name="connsiteY43" fmla="*/ 54978 h 1226899"/>
                <a:gd name="connsiteX44" fmla="*/ 386715 w 1625930"/>
                <a:gd name="connsiteY44" fmla="*/ 48298 h 1226899"/>
                <a:gd name="connsiteX45" fmla="*/ 378202 w 1625930"/>
                <a:gd name="connsiteY45" fmla="*/ 61174 h 1226899"/>
                <a:gd name="connsiteX46" fmla="*/ 406019 w 1625930"/>
                <a:gd name="connsiteY46" fmla="*/ 45577 h 1226899"/>
                <a:gd name="connsiteX47" fmla="*/ 420420 w 1625930"/>
                <a:gd name="connsiteY47" fmla="*/ 16640 h 1226899"/>
                <a:gd name="connsiteX48" fmla="*/ 461422 w 1625930"/>
                <a:gd name="connsiteY48" fmla="*/ 30867 h 1226899"/>
                <a:gd name="connsiteX49" fmla="*/ 498968 w 1625930"/>
                <a:gd name="connsiteY49" fmla="*/ 0 h 1226899"/>
                <a:gd name="connsiteX50" fmla="*/ 508542 w 1625930"/>
                <a:gd name="connsiteY50" fmla="*/ 8359 h 1226899"/>
                <a:gd name="connsiteX51" fmla="*/ 510068 w 1625930"/>
                <a:gd name="connsiteY51" fmla="*/ 23165 h 1226899"/>
                <a:gd name="connsiteX52" fmla="*/ 523175 w 1625930"/>
                <a:gd name="connsiteY52" fmla="*/ 15212 h 1226899"/>
                <a:gd name="connsiteX53" fmla="*/ 526785 w 1625930"/>
                <a:gd name="connsiteY53" fmla="*/ 30964 h 1226899"/>
                <a:gd name="connsiteX54" fmla="*/ 542305 w 1625930"/>
                <a:gd name="connsiteY54" fmla="*/ 28956 h 1226899"/>
                <a:gd name="connsiteX55" fmla="*/ 549312 w 1625930"/>
                <a:gd name="connsiteY55" fmla="*/ 38357 h 1226899"/>
                <a:gd name="connsiteX56" fmla="*/ 552517 w 1625930"/>
                <a:gd name="connsiteY56" fmla="*/ 29033 h 1226899"/>
                <a:gd name="connsiteX57" fmla="*/ 563385 w 1625930"/>
                <a:gd name="connsiteY57" fmla="*/ 28145 h 1226899"/>
                <a:gd name="connsiteX58" fmla="*/ 560567 w 1625930"/>
                <a:gd name="connsiteY58" fmla="*/ 16814 h 1226899"/>
                <a:gd name="connsiteX59" fmla="*/ 565547 w 1625930"/>
                <a:gd name="connsiteY59" fmla="*/ 17856 h 1226899"/>
                <a:gd name="connsiteX60" fmla="*/ 565547 w 1625930"/>
                <a:gd name="connsiteY60" fmla="*/ 17856 h 1226899"/>
                <a:gd name="connsiteX61" fmla="*/ 568597 w 1625930"/>
                <a:gd name="connsiteY61" fmla="*/ 18744 h 1226899"/>
                <a:gd name="connsiteX62" fmla="*/ 568597 w 1625930"/>
                <a:gd name="connsiteY62" fmla="*/ 18744 h 1226899"/>
                <a:gd name="connsiteX63" fmla="*/ 568443 w 1625930"/>
                <a:gd name="connsiteY63" fmla="*/ 12876 h 1226899"/>
                <a:gd name="connsiteX64" fmla="*/ 585160 w 1625930"/>
                <a:gd name="connsiteY64" fmla="*/ 16814 h 1226899"/>
                <a:gd name="connsiteX65" fmla="*/ 591105 w 1625930"/>
                <a:gd name="connsiteY65" fmla="*/ 38762 h 1226899"/>
                <a:gd name="connsiteX66" fmla="*/ 606143 w 1625930"/>
                <a:gd name="connsiteY66" fmla="*/ 31601 h 1226899"/>
                <a:gd name="connsiteX67" fmla="*/ 606143 w 1625930"/>
                <a:gd name="connsiteY67" fmla="*/ 31601 h 1226899"/>
                <a:gd name="connsiteX68" fmla="*/ 623517 w 1625930"/>
                <a:gd name="connsiteY68" fmla="*/ 62313 h 1226899"/>
                <a:gd name="connsiteX69" fmla="*/ 641527 w 1625930"/>
                <a:gd name="connsiteY69" fmla="*/ 52912 h 1226899"/>
                <a:gd name="connsiteX70" fmla="*/ 661545 w 1625930"/>
                <a:gd name="connsiteY70" fmla="*/ 75034 h 1226899"/>
                <a:gd name="connsiteX71" fmla="*/ 652627 w 1625930"/>
                <a:gd name="connsiteY71" fmla="*/ 95381 h 1226899"/>
                <a:gd name="connsiteX72" fmla="*/ 673939 w 1625930"/>
                <a:gd name="connsiteY72" fmla="*/ 105033 h 1226899"/>
                <a:gd name="connsiteX73" fmla="*/ 685270 w 1625930"/>
                <a:gd name="connsiteY73" fmla="*/ 132290 h 1226899"/>
                <a:gd name="connsiteX74" fmla="*/ 682143 w 1625930"/>
                <a:gd name="connsiteY74" fmla="*/ 158254 h 1226899"/>
                <a:gd name="connsiteX75" fmla="*/ 673533 w 1625930"/>
                <a:gd name="connsiteY75" fmla="*/ 158891 h 1226899"/>
                <a:gd name="connsiteX76" fmla="*/ 672414 w 1625930"/>
                <a:gd name="connsiteY76" fmla="*/ 172731 h 1226899"/>
                <a:gd name="connsiteX77" fmla="*/ 683031 w 1625930"/>
                <a:gd name="connsiteY77" fmla="*/ 192595 h 1226899"/>
                <a:gd name="connsiteX78" fmla="*/ 668726 w 1625930"/>
                <a:gd name="connsiteY78" fmla="*/ 211088 h 1226899"/>
                <a:gd name="connsiteX79" fmla="*/ 675560 w 1625930"/>
                <a:gd name="connsiteY79" fmla="*/ 214563 h 1226899"/>
                <a:gd name="connsiteX80" fmla="*/ 677973 w 1625930"/>
                <a:gd name="connsiteY80" fmla="*/ 204351 h 1226899"/>
                <a:gd name="connsiteX81" fmla="*/ 688899 w 1625930"/>
                <a:gd name="connsiteY81" fmla="*/ 237168 h 1226899"/>
                <a:gd name="connsiteX82" fmla="*/ 715751 w 1625930"/>
                <a:gd name="connsiteY82" fmla="*/ 246492 h 1226899"/>
                <a:gd name="connsiteX83" fmla="*/ 712624 w 1625930"/>
                <a:gd name="connsiteY83" fmla="*/ 233790 h 1226899"/>
                <a:gd name="connsiteX84" fmla="*/ 725403 w 1625930"/>
                <a:gd name="connsiteY84" fmla="*/ 235238 h 1226899"/>
                <a:gd name="connsiteX85" fmla="*/ 725731 w 1625930"/>
                <a:gd name="connsiteY85" fmla="*/ 224794 h 1226899"/>
                <a:gd name="connsiteX86" fmla="*/ 747448 w 1625930"/>
                <a:gd name="connsiteY86" fmla="*/ 212729 h 1226899"/>
                <a:gd name="connsiteX87" fmla="*/ 744707 w 1625930"/>
                <a:gd name="connsiteY87" fmla="*/ 203888 h 1226899"/>
                <a:gd name="connsiteX88" fmla="*/ 772775 w 1625930"/>
                <a:gd name="connsiteY88" fmla="*/ 213289 h 1226899"/>
                <a:gd name="connsiteX89" fmla="*/ 771481 w 1625930"/>
                <a:gd name="connsiteY89" fmla="*/ 204371 h 1226899"/>
                <a:gd name="connsiteX90" fmla="*/ 783546 w 1625930"/>
                <a:gd name="connsiteY90" fmla="*/ 190221 h 1226899"/>
                <a:gd name="connsiteX91" fmla="*/ 797947 w 1625930"/>
                <a:gd name="connsiteY91" fmla="*/ 205896 h 1226899"/>
                <a:gd name="connsiteX92" fmla="*/ 794414 w 1625930"/>
                <a:gd name="connsiteY92" fmla="*/ 215702 h 1226899"/>
                <a:gd name="connsiteX93" fmla="*/ 807445 w 1625930"/>
                <a:gd name="connsiteY93" fmla="*/ 207093 h 1226899"/>
                <a:gd name="connsiteX94" fmla="*/ 821266 w 1625930"/>
                <a:gd name="connsiteY94" fmla="*/ 218424 h 1226899"/>
                <a:gd name="connsiteX95" fmla="*/ 816035 w 1625930"/>
                <a:gd name="connsiteY95" fmla="*/ 223887 h 1226899"/>
                <a:gd name="connsiteX96" fmla="*/ 845126 w 1625930"/>
                <a:gd name="connsiteY96" fmla="*/ 232168 h 1226899"/>
                <a:gd name="connsiteX97" fmla="*/ 846902 w 1625930"/>
                <a:gd name="connsiteY97" fmla="*/ 248422 h 1226899"/>
                <a:gd name="connsiteX98" fmla="*/ 854044 w 1625930"/>
                <a:gd name="connsiteY98" fmla="*/ 248828 h 1226899"/>
                <a:gd name="connsiteX99" fmla="*/ 857268 w 1625930"/>
                <a:gd name="connsiteY99" fmla="*/ 258808 h 1226899"/>
                <a:gd name="connsiteX100" fmla="*/ 870221 w 1625930"/>
                <a:gd name="connsiteY100" fmla="*/ 246106 h 1226899"/>
                <a:gd name="connsiteX101" fmla="*/ 879950 w 1625930"/>
                <a:gd name="connsiteY101" fmla="*/ 247225 h 1226899"/>
                <a:gd name="connsiteX102" fmla="*/ 884139 w 1625930"/>
                <a:gd name="connsiteY102" fmla="*/ 259367 h 1226899"/>
                <a:gd name="connsiteX103" fmla="*/ 916068 w 1625930"/>
                <a:gd name="connsiteY103" fmla="*/ 258808 h 1226899"/>
                <a:gd name="connsiteX104" fmla="*/ 920566 w 1625930"/>
                <a:gd name="connsiteY104" fmla="*/ 252920 h 1226899"/>
                <a:gd name="connsiteX105" fmla="*/ 958594 w 1625930"/>
                <a:gd name="connsiteY105" fmla="*/ 264985 h 1226899"/>
                <a:gd name="connsiteX106" fmla="*/ 971779 w 1625930"/>
                <a:gd name="connsiteY106" fmla="*/ 257997 h 1226899"/>
                <a:gd name="connsiteX107" fmla="*/ 975254 w 1625930"/>
                <a:gd name="connsiteY107" fmla="*/ 264522 h 1226899"/>
                <a:gd name="connsiteX108" fmla="*/ 980311 w 1625930"/>
                <a:gd name="connsiteY108" fmla="*/ 257997 h 1226899"/>
                <a:gd name="connsiteX109" fmla="*/ 998978 w 1625930"/>
                <a:gd name="connsiteY109" fmla="*/ 258808 h 1226899"/>
                <a:gd name="connsiteX110" fmla="*/ 1006777 w 1625930"/>
                <a:gd name="connsiteY110" fmla="*/ 246492 h 1226899"/>
                <a:gd name="connsiteX111" fmla="*/ 1043358 w 1625930"/>
                <a:gd name="connsiteY111" fmla="*/ 250352 h 1226899"/>
                <a:gd name="connsiteX112" fmla="*/ 1070460 w 1625930"/>
                <a:gd name="connsiteY112" fmla="*/ 236589 h 1226899"/>
                <a:gd name="connsiteX113" fmla="*/ 1076889 w 1625930"/>
                <a:gd name="connsiteY113" fmla="*/ 239176 h 1226899"/>
                <a:gd name="connsiteX114" fmla="*/ 1076406 w 1625930"/>
                <a:gd name="connsiteY114" fmla="*/ 253094 h 1226899"/>
                <a:gd name="connsiteX115" fmla="*/ 1090729 w 1625930"/>
                <a:gd name="connsiteY115" fmla="*/ 255835 h 1226899"/>
                <a:gd name="connsiteX116" fmla="*/ 1093702 w 1625930"/>
                <a:gd name="connsiteY116" fmla="*/ 238133 h 1226899"/>
                <a:gd name="connsiteX117" fmla="*/ 1105613 w 1625930"/>
                <a:gd name="connsiteY117" fmla="*/ 236840 h 1226899"/>
                <a:gd name="connsiteX118" fmla="*/ 1099899 w 1625930"/>
                <a:gd name="connsiteY118" fmla="*/ 229929 h 1226899"/>
                <a:gd name="connsiteX119" fmla="*/ 1114937 w 1625930"/>
                <a:gd name="connsiteY119" fmla="*/ 218752 h 1226899"/>
                <a:gd name="connsiteX120" fmla="*/ 1110671 w 1625930"/>
                <a:gd name="connsiteY120" fmla="*/ 205085 h 1226899"/>
                <a:gd name="connsiteX121" fmla="*/ 1123450 w 1625930"/>
                <a:gd name="connsiteY121" fmla="*/ 197035 h 1226899"/>
                <a:gd name="connsiteX122" fmla="*/ 1108817 w 1625930"/>
                <a:gd name="connsiteY122" fmla="*/ 171863 h 1226899"/>
                <a:gd name="connsiteX123" fmla="*/ 1136808 w 1625930"/>
                <a:gd name="connsiteY123" fmla="*/ 170898 h 1226899"/>
                <a:gd name="connsiteX124" fmla="*/ 1129801 w 1625930"/>
                <a:gd name="connsiteY124" fmla="*/ 158119 h 1226899"/>
                <a:gd name="connsiteX125" fmla="*/ 1140186 w 1625930"/>
                <a:gd name="connsiteY125" fmla="*/ 153775 h 1226899"/>
                <a:gd name="connsiteX126" fmla="*/ 1145746 w 1625930"/>
                <a:gd name="connsiteY126" fmla="*/ 134877 h 1226899"/>
                <a:gd name="connsiteX127" fmla="*/ 1163602 w 1625930"/>
                <a:gd name="connsiteY127" fmla="*/ 132946 h 1226899"/>
                <a:gd name="connsiteX128" fmla="*/ 1158042 w 1625930"/>
                <a:gd name="connsiteY128" fmla="*/ 125707 h 1226899"/>
                <a:gd name="connsiteX129" fmla="*/ 1162231 w 1625930"/>
                <a:gd name="connsiteY129" fmla="*/ 116460 h 1226899"/>
                <a:gd name="connsiteX130" fmla="*/ 1201225 w 1625930"/>
                <a:gd name="connsiteY130" fmla="*/ 119684 h 1226899"/>
                <a:gd name="connsiteX131" fmla="*/ 1217711 w 1625930"/>
                <a:gd name="connsiteY131" fmla="*/ 129317 h 1226899"/>
                <a:gd name="connsiteX132" fmla="*/ 1230104 w 1625930"/>
                <a:gd name="connsiteY132" fmla="*/ 125533 h 1226899"/>
                <a:gd name="connsiteX133" fmla="*/ 1257844 w 1625930"/>
                <a:gd name="connsiteY133" fmla="*/ 138718 h 1226899"/>
                <a:gd name="connsiteX134" fmla="*/ 1257844 w 1625930"/>
                <a:gd name="connsiteY134" fmla="*/ 138718 h 1226899"/>
                <a:gd name="connsiteX135" fmla="*/ 1258172 w 1625930"/>
                <a:gd name="connsiteY135" fmla="*/ 142579 h 1226899"/>
                <a:gd name="connsiteX136" fmla="*/ 1258172 w 1625930"/>
                <a:gd name="connsiteY136" fmla="*/ 142579 h 1226899"/>
                <a:gd name="connsiteX137" fmla="*/ 1262515 w 1625930"/>
                <a:gd name="connsiteY137" fmla="*/ 149258 h 1226899"/>
                <a:gd name="connsiteX138" fmla="*/ 1267110 w 1625930"/>
                <a:gd name="connsiteY138" fmla="*/ 136788 h 1226899"/>
                <a:gd name="connsiteX139" fmla="*/ 1290757 w 1625930"/>
                <a:gd name="connsiteY139" fmla="*/ 117580 h 1226899"/>
                <a:gd name="connsiteX140" fmla="*/ 1320987 w 1625930"/>
                <a:gd name="connsiteY140" fmla="*/ 116692 h 1226899"/>
                <a:gd name="connsiteX141" fmla="*/ 1324539 w 1625930"/>
                <a:gd name="connsiteY141" fmla="*/ 104878 h 1226899"/>
                <a:gd name="connsiteX142" fmla="*/ 1367393 w 1625930"/>
                <a:gd name="connsiteY142" fmla="*/ 103430 h 1226899"/>
                <a:gd name="connsiteX143" fmla="*/ 1370694 w 1625930"/>
                <a:gd name="connsiteY143" fmla="*/ 92331 h 1226899"/>
                <a:gd name="connsiteX144" fmla="*/ 1382586 w 1625930"/>
                <a:gd name="connsiteY144" fmla="*/ 86057 h 1226899"/>
                <a:gd name="connsiteX145" fmla="*/ 1397295 w 1625930"/>
                <a:gd name="connsiteY145" fmla="*/ 93141 h 1226899"/>
                <a:gd name="connsiteX146" fmla="*/ 1407024 w 1625930"/>
                <a:gd name="connsiteY146" fmla="*/ 110920 h 1226899"/>
                <a:gd name="connsiteX147" fmla="*/ 1439841 w 1625930"/>
                <a:gd name="connsiteY147" fmla="*/ 108507 h 1226899"/>
                <a:gd name="connsiteX148" fmla="*/ 1452234 w 1625930"/>
                <a:gd name="connsiteY148" fmla="*/ 87756 h 1226899"/>
                <a:gd name="connsiteX149" fmla="*/ 1448856 w 1625930"/>
                <a:gd name="connsiteY149" fmla="*/ 71830 h 1226899"/>
                <a:gd name="connsiteX150" fmla="*/ 1465901 w 1625930"/>
                <a:gd name="connsiteY150" fmla="*/ 84686 h 1226899"/>
                <a:gd name="connsiteX151" fmla="*/ 1465901 w 1625930"/>
                <a:gd name="connsiteY151" fmla="*/ 84686 h 1226899"/>
                <a:gd name="connsiteX152" fmla="*/ 1456249 w 1625930"/>
                <a:gd name="connsiteY152" fmla="*/ 101017 h 1226899"/>
                <a:gd name="connsiteX153" fmla="*/ 1468952 w 1625930"/>
                <a:gd name="connsiteY153" fmla="*/ 130456 h 1226899"/>
                <a:gd name="connsiteX154" fmla="*/ 1498873 w 1625930"/>
                <a:gd name="connsiteY154" fmla="*/ 136961 h 1226899"/>
                <a:gd name="connsiteX155" fmla="*/ 1528311 w 1625930"/>
                <a:gd name="connsiteY155" fmla="*/ 160049 h 1226899"/>
                <a:gd name="connsiteX156" fmla="*/ 1562576 w 1625930"/>
                <a:gd name="connsiteY156" fmla="*/ 165589 h 1226899"/>
                <a:gd name="connsiteX157" fmla="*/ 1579215 w 1625930"/>
                <a:gd name="connsiteY157" fmla="*/ 176921 h 1226899"/>
                <a:gd name="connsiteX158" fmla="*/ 1590296 w 1625930"/>
                <a:gd name="connsiteY158" fmla="*/ 199525 h 1226899"/>
                <a:gd name="connsiteX159" fmla="*/ 1582980 w 1625930"/>
                <a:gd name="connsiteY159" fmla="*/ 225663 h 1226899"/>
                <a:gd name="connsiteX160" fmla="*/ 1587728 w 1625930"/>
                <a:gd name="connsiteY160" fmla="*/ 250507 h 1226899"/>
                <a:gd name="connsiteX161" fmla="*/ 1595044 w 1625930"/>
                <a:gd name="connsiteY161" fmla="*/ 255101 h 1226899"/>
                <a:gd name="connsiteX162" fmla="*/ 1592883 w 1625930"/>
                <a:gd name="connsiteY162" fmla="*/ 281239 h 1226899"/>
                <a:gd name="connsiteX163" fmla="*/ 1625931 w 1625930"/>
                <a:gd name="connsiteY163" fmla="*/ 337838 h 1226899"/>
                <a:gd name="connsiteX164" fmla="*/ 1600450 w 1625930"/>
                <a:gd name="connsiteY164" fmla="*/ 429261 h 1226899"/>
                <a:gd name="connsiteX165" fmla="*/ 1602225 w 1625930"/>
                <a:gd name="connsiteY165" fmla="*/ 461518 h 1226899"/>
                <a:gd name="connsiteX166" fmla="*/ 1594273 w 1625930"/>
                <a:gd name="connsiteY166" fmla="*/ 465533 h 1226899"/>
                <a:gd name="connsiteX167" fmla="*/ 1592825 w 1625930"/>
                <a:gd name="connsiteY167" fmla="*/ 498254 h 1226899"/>
                <a:gd name="connsiteX168" fmla="*/ 1568135 w 1625930"/>
                <a:gd name="connsiteY168" fmla="*/ 561300 h 1226899"/>
                <a:gd name="connsiteX169" fmla="*/ 1561051 w 1625930"/>
                <a:gd name="connsiteY169" fmla="*/ 565161 h 1226899"/>
                <a:gd name="connsiteX170" fmla="*/ 1562170 w 1625930"/>
                <a:gd name="connsiteY170" fmla="*/ 581801 h 1226899"/>
                <a:gd name="connsiteX171" fmla="*/ 1555008 w 1625930"/>
                <a:gd name="connsiteY171" fmla="*/ 584465 h 1226899"/>
                <a:gd name="connsiteX172" fmla="*/ 1550028 w 1625930"/>
                <a:gd name="connsiteY172" fmla="*/ 610429 h 1226899"/>
                <a:gd name="connsiteX173" fmla="*/ 1510300 w 1625930"/>
                <a:gd name="connsiteY173" fmla="*/ 655947 h 1226899"/>
                <a:gd name="connsiteX174" fmla="*/ 1514065 w 1625930"/>
                <a:gd name="connsiteY174" fmla="*/ 667124 h 1226899"/>
                <a:gd name="connsiteX175" fmla="*/ 1499664 w 1625930"/>
                <a:gd name="connsiteY175" fmla="*/ 706138 h 1226899"/>
                <a:gd name="connsiteX176" fmla="*/ 1484452 w 1625930"/>
                <a:gd name="connsiteY176" fmla="*/ 707334 h 1226899"/>
                <a:gd name="connsiteX177" fmla="*/ 1472716 w 1625930"/>
                <a:gd name="connsiteY177" fmla="*/ 699458 h 1226899"/>
                <a:gd name="connsiteX178" fmla="*/ 1461461 w 1625930"/>
                <a:gd name="connsiteY178" fmla="*/ 705018 h 1226899"/>
                <a:gd name="connsiteX179" fmla="*/ 1454068 w 1625930"/>
                <a:gd name="connsiteY179" fmla="*/ 689498 h 1226899"/>
                <a:gd name="connsiteX180" fmla="*/ 1444744 w 1625930"/>
                <a:gd name="connsiteY180" fmla="*/ 691911 h 1226899"/>
                <a:gd name="connsiteX181" fmla="*/ 1409129 w 1625930"/>
                <a:gd name="connsiteY181" fmla="*/ 675908 h 1226899"/>
                <a:gd name="connsiteX182" fmla="*/ 1417970 w 1625930"/>
                <a:gd name="connsiteY182" fmla="*/ 643979 h 1226899"/>
                <a:gd name="connsiteX183" fmla="*/ 1426020 w 1625930"/>
                <a:gd name="connsiteY183" fmla="*/ 637551 h 1226899"/>
                <a:gd name="connsiteX184" fmla="*/ 1424726 w 1625930"/>
                <a:gd name="connsiteY184" fmla="*/ 616394 h 1226899"/>
                <a:gd name="connsiteX185" fmla="*/ 1390462 w 1625930"/>
                <a:gd name="connsiteY185" fmla="*/ 631026 h 1226899"/>
                <a:gd name="connsiteX186" fmla="*/ 1381466 w 1625930"/>
                <a:gd name="connsiteY186" fmla="*/ 626914 h 1226899"/>
                <a:gd name="connsiteX187" fmla="*/ 1398338 w 1625930"/>
                <a:gd name="connsiteY187" fmla="*/ 571995 h 1226899"/>
                <a:gd name="connsiteX188" fmla="*/ 1380732 w 1625930"/>
                <a:gd name="connsiteY188" fmla="*/ 552845 h 1226899"/>
                <a:gd name="connsiteX189" fmla="*/ 1365540 w 1625930"/>
                <a:gd name="connsiteY189" fmla="*/ 557922 h 1226899"/>
                <a:gd name="connsiteX190" fmla="*/ 1363765 w 1625930"/>
                <a:gd name="connsiteY190" fmla="*/ 547228 h 1226899"/>
                <a:gd name="connsiteX191" fmla="*/ 1346970 w 1625930"/>
                <a:gd name="connsiteY191" fmla="*/ 542807 h 1226899"/>
                <a:gd name="connsiteX192" fmla="*/ 1348495 w 1625930"/>
                <a:gd name="connsiteY192" fmla="*/ 523020 h 1226899"/>
                <a:gd name="connsiteX193" fmla="*/ 1343843 w 1625930"/>
                <a:gd name="connsiteY193" fmla="*/ 541842 h 1226899"/>
                <a:gd name="connsiteX194" fmla="*/ 1324462 w 1625930"/>
                <a:gd name="connsiteY194" fmla="*/ 531456 h 1226899"/>
                <a:gd name="connsiteX195" fmla="*/ 1301528 w 1625930"/>
                <a:gd name="connsiteY195" fmla="*/ 545529 h 1226899"/>
                <a:gd name="connsiteX196" fmla="*/ 1288827 w 1625930"/>
                <a:gd name="connsiteY196" fmla="*/ 538850 h 1226899"/>
                <a:gd name="connsiteX197" fmla="*/ 1287147 w 1625930"/>
                <a:gd name="connsiteY197" fmla="*/ 529371 h 1226899"/>
                <a:gd name="connsiteX198" fmla="*/ 1277167 w 1625930"/>
                <a:gd name="connsiteY198" fmla="*/ 524140 h 1226899"/>
                <a:gd name="connsiteX199" fmla="*/ 1265102 w 1625930"/>
                <a:gd name="connsiteY199" fmla="*/ 529371 h 1226899"/>
                <a:gd name="connsiteX200" fmla="*/ 1246686 w 1625930"/>
                <a:gd name="connsiteY200" fmla="*/ 516013 h 1226899"/>
                <a:gd name="connsiteX201" fmla="*/ 1239119 w 1625930"/>
                <a:gd name="connsiteY201" fmla="*/ 528966 h 1226899"/>
                <a:gd name="connsiteX202" fmla="*/ 1231880 w 1625930"/>
                <a:gd name="connsiteY202" fmla="*/ 528966 h 1226899"/>
                <a:gd name="connsiteX203" fmla="*/ 1238231 w 1625930"/>
                <a:gd name="connsiteY203" fmla="*/ 538618 h 1226899"/>
                <a:gd name="connsiteX204" fmla="*/ 1235644 w 1625930"/>
                <a:gd name="connsiteY204" fmla="*/ 549062 h 1226899"/>
                <a:gd name="connsiteX205" fmla="*/ 1225182 w 1625930"/>
                <a:gd name="connsiteY205" fmla="*/ 553965 h 1226899"/>
                <a:gd name="connsiteX206" fmla="*/ 1224795 w 1625930"/>
                <a:gd name="connsiteY206" fmla="*/ 571087 h 1226899"/>
                <a:gd name="connsiteX207" fmla="*/ 1237169 w 1625930"/>
                <a:gd name="connsiteY207" fmla="*/ 579600 h 1226899"/>
                <a:gd name="connsiteX208" fmla="*/ 1258326 w 1625930"/>
                <a:gd name="connsiteY208" fmla="*/ 573172 h 1226899"/>
                <a:gd name="connsiteX209" fmla="*/ 1260006 w 1625930"/>
                <a:gd name="connsiteY209" fmla="*/ 582419 h 1226899"/>
                <a:gd name="connsiteX210" fmla="*/ 1247072 w 1625930"/>
                <a:gd name="connsiteY210" fmla="*/ 588615 h 1226899"/>
                <a:gd name="connsiteX211" fmla="*/ 1254157 w 1625930"/>
                <a:gd name="connsiteY211" fmla="*/ 593364 h 1226899"/>
                <a:gd name="connsiteX212" fmla="*/ 1250933 w 1625930"/>
                <a:gd name="connsiteY212" fmla="*/ 597630 h 1226899"/>
                <a:gd name="connsiteX213" fmla="*/ 1295158 w 1625930"/>
                <a:gd name="connsiteY213" fmla="*/ 612668 h 1226899"/>
                <a:gd name="connsiteX214" fmla="*/ 1289927 w 1625930"/>
                <a:gd name="connsiteY214" fmla="*/ 643535 h 1226899"/>
                <a:gd name="connsiteX215" fmla="*/ 1270951 w 1625930"/>
                <a:gd name="connsiteY215" fmla="*/ 640562 h 1226899"/>
                <a:gd name="connsiteX216" fmla="*/ 1270546 w 1625930"/>
                <a:gd name="connsiteY216" fmla="*/ 647956 h 1226899"/>
                <a:gd name="connsiteX217" fmla="*/ 1247227 w 1625930"/>
                <a:gd name="connsiteY217" fmla="*/ 655021 h 1226899"/>
                <a:gd name="connsiteX218" fmla="*/ 1228251 w 1625930"/>
                <a:gd name="connsiteY218" fmla="*/ 646025 h 1226899"/>
                <a:gd name="connsiteX219" fmla="*/ 1211206 w 1625930"/>
                <a:gd name="connsiteY219" fmla="*/ 652222 h 1226899"/>
                <a:gd name="connsiteX220" fmla="*/ 1206380 w 1625930"/>
                <a:gd name="connsiteY220" fmla="*/ 674248 h 1226899"/>
                <a:gd name="connsiteX221" fmla="*/ 1136982 w 1625930"/>
                <a:gd name="connsiteY221" fmla="*/ 701833 h 1226899"/>
                <a:gd name="connsiteX222" fmla="*/ 1131036 w 1625930"/>
                <a:gd name="connsiteY222" fmla="*/ 713164 h 1226899"/>
                <a:gd name="connsiteX223" fmla="*/ 1106829 w 1625930"/>
                <a:gd name="connsiteY223" fmla="*/ 719592 h 1226899"/>
                <a:gd name="connsiteX224" fmla="*/ 1086251 w 1625930"/>
                <a:gd name="connsiteY224" fmla="*/ 706890 h 1226899"/>
                <a:gd name="connsiteX225" fmla="*/ 1068163 w 1625930"/>
                <a:gd name="connsiteY225" fmla="*/ 716620 h 1226899"/>
                <a:gd name="connsiteX226" fmla="*/ 1059399 w 1625930"/>
                <a:gd name="connsiteY226" fmla="*/ 730615 h 1226899"/>
                <a:gd name="connsiteX227" fmla="*/ 1040424 w 1625930"/>
                <a:gd name="connsiteY227" fmla="*/ 728279 h 1226899"/>
                <a:gd name="connsiteX228" fmla="*/ 1033590 w 1625930"/>
                <a:gd name="connsiteY228" fmla="*/ 747969 h 1226899"/>
                <a:gd name="connsiteX229" fmla="*/ 1039381 w 1625930"/>
                <a:gd name="connsiteY229" fmla="*/ 767582 h 1226899"/>
                <a:gd name="connsiteX230" fmla="*/ 1020791 w 1625930"/>
                <a:gd name="connsiteY230" fmla="*/ 769107 h 1226899"/>
                <a:gd name="connsiteX231" fmla="*/ 1017973 w 1625930"/>
                <a:gd name="connsiteY231" fmla="*/ 781326 h 1226899"/>
                <a:gd name="connsiteX232" fmla="*/ 977531 w 1625930"/>
                <a:gd name="connsiteY232" fmla="*/ 774744 h 1226899"/>
                <a:gd name="connsiteX233" fmla="*/ 958710 w 1625930"/>
                <a:gd name="connsiteY233" fmla="*/ 781732 h 1226899"/>
                <a:gd name="connsiteX234" fmla="*/ 951645 w 1625930"/>
                <a:gd name="connsiteY234" fmla="*/ 776346 h 1226899"/>
                <a:gd name="connsiteX235" fmla="*/ 941587 w 1625930"/>
                <a:gd name="connsiteY235" fmla="*/ 789608 h 1226899"/>
                <a:gd name="connsiteX236" fmla="*/ 919716 w 1625930"/>
                <a:gd name="connsiteY236" fmla="*/ 778025 h 1226899"/>
                <a:gd name="connsiteX237" fmla="*/ 887961 w 1625930"/>
                <a:gd name="connsiteY237" fmla="*/ 795399 h 1226899"/>
                <a:gd name="connsiteX238" fmla="*/ 865279 w 1625930"/>
                <a:gd name="connsiteY238" fmla="*/ 791693 h 1226899"/>
                <a:gd name="connsiteX239" fmla="*/ 848871 w 1625930"/>
                <a:gd name="connsiteY239" fmla="*/ 799105 h 1226899"/>
                <a:gd name="connsiteX240" fmla="*/ 857307 w 1625930"/>
                <a:gd name="connsiteY240" fmla="*/ 821942 h 1226899"/>
                <a:gd name="connsiteX241" fmla="*/ 842192 w 1625930"/>
                <a:gd name="connsiteY241" fmla="*/ 840995 h 1226899"/>
                <a:gd name="connsiteX242" fmla="*/ 847983 w 1625930"/>
                <a:gd name="connsiteY242" fmla="*/ 852500 h 1226899"/>
                <a:gd name="connsiteX243" fmla="*/ 833350 w 1625930"/>
                <a:gd name="connsiteY243" fmla="*/ 859662 h 1226899"/>
                <a:gd name="connsiteX244" fmla="*/ 818235 w 1625930"/>
                <a:gd name="connsiteY244" fmla="*/ 881456 h 1226899"/>
                <a:gd name="connsiteX245" fmla="*/ 791847 w 1625930"/>
                <a:gd name="connsiteY245" fmla="*/ 870935 h 1226899"/>
                <a:gd name="connsiteX246" fmla="*/ 779145 w 1625930"/>
                <a:gd name="connsiteY246" fmla="*/ 846728 h 1226899"/>
                <a:gd name="connsiteX247" fmla="*/ 769667 w 1625930"/>
                <a:gd name="connsiteY247" fmla="*/ 843910 h 1226899"/>
                <a:gd name="connsiteX248" fmla="*/ 772080 w 1625930"/>
                <a:gd name="connsiteY248" fmla="*/ 862075 h 1226899"/>
                <a:gd name="connsiteX249" fmla="*/ 745710 w 1625930"/>
                <a:gd name="connsiteY249" fmla="*/ 878329 h 1226899"/>
                <a:gd name="connsiteX250" fmla="*/ 744417 w 1625930"/>
                <a:gd name="connsiteY250" fmla="*/ 900451 h 1226899"/>
                <a:gd name="connsiteX251" fmla="*/ 728009 w 1625930"/>
                <a:gd name="connsiteY251" fmla="*/ 904389 h 1226899"/>
                <a:gd name="connsiteX252" fmla="*/ 721658 w 1625930"/>
                <a:gd name="connsiteY252" fmla="*/ 890316 h 1226899"/>
                <a:gd name="connsiteX253" fmla="*/ 705655 w 1625930"/>
                <a:gd name="connsiteY253" fmla="*/ 890471 h 1226899"/>
                <a:gd name="connsiteX254" fmla="*/ 679035 w 1625930"/>
                <a:gd name="connsiteY254" fmla="*/ 961721 h 1226899"/>
                <a:gd name="connsiteX255" fmla="*/ 649770 w 1625930"/>
                <a:gd name="connsiteY255" fmla="*/ 959057 h 1226899"/>
                <a:gd name="connsiteX256" fmla="*/ 646469 w 1625930"/>
                <a:gd name="connsiteY256" fmla="*/ 949560 h 1226899"/>
                <a:gd name="connsiteX257" fmla="*/ 622822 w 1625930"/>
                <a:gd name="connsiteY257" fmla="*/ 964694 h 1226899"/>
                <a:gd name="connsiteX258" fmla="*/ 595333 w 1625930"/>
                <a:gd name="connsiteY258" fmla="*/ 956567 h 1226899"/>
                <a:gd name="connsiteX259" fmla="*/ 589619 w 1625930"/>
                <a:gd name="connsiteY259" fmla="*/ 1005850 h 1226899"/>
                <a:gd name="connsiteX260" fmla="*/ 568867 w 1625930"/>
                <a:gd name="connsiteY260" fmla="*/ 1029498 h 1226899"/>
                <a:gd name="connsiteX261" fmla="*/ 549081 w 1625930"/>
                <a:gd name="connsiteY261" fmla="*/ 1034961 h 1226899"/>
                <a:gd name="connsiteX262" fmla="*/ 551822 w 1625930"/>
                <a:gd name="connsiteY262" fmla="*/ 1042373 h 1226899"/>
                <a:gd name="connsiteX263" fmla="*/ 486208 w 1625930"/>
                <a:gd name="connsiteY263" fmla="*/ 996932 h 1226899"/>
                <a:gd name="connsiteX264" fmla="*/ 481536 w 1625930"/>
                <a:gd name="connsiteY264" fmla="*/ 1019768 h 1226899"/>
                <a:gd name="connsiteX265" fmla="*/ 473815 w 1625930"/>
                <a:gd name="connsiteY265" fmla="*/ 1005368 h 1226899"/>
                <a:gd name="connsiteX266" fmla="*/ 443179 w 1625930"/>
                <a:gd name="connsiteY266" fmla="*/ 1018881 h 1226899"/>
                <a:gd name="connsiteX267" fmla="*/ 428393 w 1625930"/>
                <a:gd name="connsiteY267" fmla="*/ 1047103 h 1226899"/>
                <a:gd name="connsiteX268" fmla="*/ 411193 w 1625930"/>
                <a:gd name="connsiteY268" fmla="*/ 1031428 h 1226899"/>
                <a:gd name="connsiteX269" fmla="*/ 329016 w 1625930"/>
                <a:gd name="connsiteY269" fmla="*/ 1047431 h 1226899"/>
                <a:gd name="connsiteX270" fmla="*/ 315986 w 1625930"/>
                <a:gd name="connsiteY270" fmla="*/ 1068337 h 1226899"/>
                <a:gd name="connsiteX271" fmla="*/ 317357 w 1625930"/>
                <a:gd name="connsiteY271" fmla="*/ 1085460 h 1226899"/>
                <a:gd name="connsiteX272" fmla="*/ 306662 w 1625930"/>
                <a:gd name="connsiteY272" fmla="*/ 1081116 h 1226899"/>
                <a:gd name="connsiteX273" fmla="*/ 292840 w 1625930"/>
                <a:gd name="connsiteY273" fmla="*/ 1091811 h 1226899"/>
                <a:gd name="connsiteX274" fmla="*/ 287532 w 1625930"/>
                <a:gd name="connsiteY274" fmla="*/ 1106925 h 1226899"/>
                <a:gd name="connsiteX275" fmla="*/ 271046 w 1625930"/>
                <a:gd name="connsiteY275" fmla="*/ 1107563 h 1226899"/>
                <a:gd name="connsiteX276" fmla="*/ 270969 w 1625930"/>
                <a:gd name="connsiteY276" fmla="*/ 1130805 h 1226899"/>
                <a:gd name="connsiteX277" fmla="*/ 256491 w 1625930"/>
                <a:gd name="connsiteY277" fmla="*/ 1137233 h 1226899"/>
                <a:gd name="connsiteX278" fmla="*/ 247167 w 1625930"/>
                <a:gd name="connsiteY278" fmla="*/ 1155243 h 1226899"/>
                <a:gd name="connsiteX279" fmla="*/ 250854 w 1625930"/>
                <a:gd name="connsiteY279" fmla="*/ 1171574 h 1226899"/>
                <a:gd name="connsiteX280" fmla="*/ 235894 w 1625930"/>
                <a:gd name="connsiteY280" fmla="*/ 1171825 h 1226899"/>
                <a:gd name="connsiteX281" fmla="*/ 238056 w 1625930"/>
                <a:gd name="connsiteY281" fmla="*/ 1190087 h 1226899"/>
                <a:gd name="connsiteX282" fmla="*/ 232033 w 1625930"/>
                <a:gd name="connsiteY282" fmla="*/ 1199488 h 1226899"/>
                <a:gd name="connsiteX283" fmla="*/ 239909 w 1625930"/>
                <a:gd name="connsiteY283" fmla="*/ 1211302 h 1226899"/>
                <a:gd name="connsiteX284" fmla="*/ 232033 w 1625930"/>
                <a:gd name="connsiteY284" fmla="*/ 1219989 h 1226899"/>
                <a:gd name="connsiteX285" fmla="*/ 238944 w 1625930"/>
                <a:gd name="connsiteY285" fmla="*/ 1226900 h 1226899"/>
                <a:gd name="connsiteX286" fmla="*/ 214891 w 1625930"/>
                <a:gd name="connsiteY286" fmla="*/ 1223695 h 1226899"/>
                <a:gd name="connsiteX287" fmla="*/ 207170 w 1625930"/>
                <a:gd name="connsiteY287" fmla="*/ 1207846 h 1226899"/>
                <a:gd name="connsiteX288" fmla="*/ 216822 w 1625930"/>
                <a:gd name="connsiteY288" fmla="*/ 1188465 h 1226899"/>
                <a:gd name="connsiteX289" fmla="*/ 189082 w 1625930"/>
                <a:gd name="connsiteY289" fmla="*/ 1168447 h 1226899"/>
                <a:gd name="connsiteX290" fmla="*/ 192055 w 1625930"/>
                <a:gd name="connsiteY290" fmla="*/ 1158313 h 1226899"/>
                <a:gd name="connsiteX291" fmla="*/ 202672 w 1625930"/>
                <a:gd name="connsiteY291" fmla="*/ 1164741 h 1226899"/>
                <a:gd name="connsiteX292" fmla="*/ 196958 w 1625930"/>
                <a:gd name="connsiteY292" fmla="*/ 1148487 h 1226899"/>
                <a:gd name="connsiteX293" fmla="*/ 169218 w 1625930"/>
                <a:gd name="connsiteY293" fmla="*/ 1147039 h 1226899"/>
                <a:gd name="connsiteX294" fmla="*/ 168658 w 1625930"/>
                <a:gd name="connsiteY294" fmla="*/ 1120187 h 1226899"/>
                <a:gd name="connsiteX295" fmla="*/ 160860 w 1625930"/>
                <a:gd name="connsiteY295" fmla="*/ 1107235 h 1226899"/>
                <a:gd name="connsiteX296" fmla="*/ 118082 w 1625930"/>
                <a:gd name="connsiteY296" fmla="*/ 1110536 h 1226899"/>
                <a:gd name="connsiteX297" fmla="*/ 118082 w 1625930"/>
                <a:gd name="connsiteY297" fmla="*/ 1110536 h 1226899"/>
                <a:gd name="connsiteX298" fmla="*/ 113430 w 1625930"/>
                <a:gd name="connsiteY298" fmla="*/ 1098143 h 1226899"/>
                <a:gd name="connsiteX299" fmla="*/ 90670 w 1625930"/>
                <a:gd name="connsiteY299" fmla="*/ 1099436 h 1226899"/>
                <a:gd name="connsiteX300" fmla="*/ 90111 w 1625930"/>
                <a:gd name="connsiteY300" fmla="*/ 1104416 h 1226899"/>
                <a:gd name="connsiteX301" fmla="*/ 65015 w 1625930"/>
                <a:gd name="connsiteY301" fmla="*/ 1081502 h 1226899"/>
                <a:gd name="connsiteX302" fmla="*/ 54804 w 1625930"/>
                <a:gd name="connsiteY302" fmla="*/ 1084398 h 1226899"/>
                <a:gd name="connsiteX303" fmla="*/ 57777 w 1625930"/>
                <a:gd name="connsiteY303" fmla="*/ 1054168 h 1226899"/>
                <a:gd name="connsiteX304" fmla="*/ 48221 w 1625930"/>
                <a:gd name="connsiteY304" fmla="*/ 1044999 h 1226899"/>
                <a:gd name="connsiteX305" fmla="*/ 40500 w 1625930"/>
                <a:gd name="connsiteY305" fmla="*/ 1048531 h 1226899"/>
                <a:gd name="connsiteX306" fmla="*/ 42584 w 1625930"/>
                <a:gd name="connsiteY306" fmla="*/ 1038551 h 1226899"/>
                <a:gd name="connsiteX307" fmla="*/ 27218 w 1625930"/>
                <a:gd name="connsiteY307" fmla="*/ 1026081 h 1226899"/>
                <a:gd name="connsiteX308" fmla="*/ 27218 w 1625930"/>
                <a:gd name="connsiteY308" fmla="*/ 1026081 h 1226899"/>
                <a:gd name="connsiteX309" fmla="*/ 29554 w 1625930"/>
                <a:gd name="connsiteY309" fmla="*/ 1018919 h 1226899"/>
                <a:gd name="connsiteX310" fmla="*/ 14922 w 1625930"/>
                <a:gd name="connsiteY310" fmla="*/ 1016101 h 1226899"/>
                <a:gd name="connsiteX311" fmla="*/ 12760 w 1625930"/>
                <a:gd name="connsiteY311" fmla="*/ 1005966 h 1226899"/>
                <a:gd name="connsiteX312" fmla="*/ 31581 w 1625930"/>
                <a:gd name="connsiteY312" fmla="*/ 995117 h 1226899"/>
                <a:gd name="connsiteX313" fmla="*/ 40519 w 1625930"/>
                <a:gd name="connsiteY313" fmla="*/ 1001796 h 1226899"/>
                <a:gd name="connsiteX314" fmla="*/ 35133 w 1625930"/>
                <a:gd name="connsiteY314" fmla="*/ 987975 h 1226899"/>
                <a:gd name="connsiteX315" fmla="*/ 48877 w 1625930"/>
                <a:gd name="connsiteY315" fmla="*/ 975196 h 1226899"/>
                <a:gd name="connsiteX316" fmla="*/ 31755 w 1625930"/>
                <a:gd name="connsiteY316" fmla="*/ 957494 h 1226899"/>
                <a:gd name="connsiteX317" fmla="*/ 31523 w 1625930"/>
                <a:gd name="connsiteY317" fmla="*/ 945834 h 1226899"/>
                <a:gd name="connsiteX318" fmla="*/ 9246 w 1625930"/>
                <a:gd name="connsiteY318" fmla="*/ 950660 h 1226899"/>
                <a:gd name="connsiteX319" fmla="*/ 0 w 1625930"/>
                <a:gd name="connsiteY319" fmla="*/ 934252 h 1226899"/>
                <a:gd name="connsiteX320" fmla="*/ 7548 w 1625930"/>
                <a:gd name="connsiteY320" fmla="*/ 922515 h 1226899"/>
                <a:gd name="connsiteX321" fmla="*/ 30075 w 1625930"/>
                <a:gd name="connsiteY321" fmla="*/ 919137 h 1226899"/>
                <a:gd name="connsiteX322" fmla="*/ 28473 w 1625930"/>
                <a:gd name="connsiteY322" fmla="*/ 896378 h 1226899"/>
                <a:gd name="connsiteX323" fmla="*/ 59746 w 1625930"/>
                <a:gd name="connsiteY323" fmla="*/ 876668 h 1226899"/>
                <a:gd name="connsiteX324" fmla="*/ 57410 w 1625930"/>
                <a:gd name="connsiteY324" fmla="*/ 867094 h 1226899"/>
                <a:gd name="connsiteX325" fmla="*/ 67235 w 1625930"/>
                <a:gd name="connsiteY325" fmla="*/ 856728 h 1226899"/>
                <a:gd name="connsiteX326" fmla="*/ 76636 w 1625930"/>
                <a:gd name="connsiteY326" fmla="*/ 864353 h 1226899"/>
                <a:gd name="connsiteX327" fmla="*/ 67950 w 1625930"/>
                <a:gd name="connsiteY327" fmla="*/ 872306 h 1226899"/>
                <a:gd name="connsiteX328" fmla="*/ 85478 w 1625930"/>
                <a:gd name="connsiteY328" fmla="*/ 889428 h 1226899"/>
                <a:gd name="connsiteX329" fmla="*/ 76077 w 1625930"/>
                <a:gd name="connsiteY329" fmla="*/ 910257 h 1226899"/>
                <a:gd name="connsiteX330" fmla="*/ 81231 w 1625930"/>
                <a:gd name="connsiteY330" fmla="*/ 924098 h 1226899"/>
                <a:gd name="connsiteX331" fmla="*/ 95381 w 1625930"/>
                <a:gd name="connsiteY331" fmla="*/ 923615 h 1226899"/>
                <a:gd name="connsiteX332" fmla="*/ 105670 w 1625930"/>
                <a:gd name="connsiteY332" fmla="*/ 919678 h 1226899"/>
                <a:gd name="connsiteX333" fmla="*/ 107523 w 1625930"/>
                <a:gd name="connsiteY333" fmla="*/ 903192 h 1226899"/>
                <a:gd name="connsiteX334" fmla="*/ 118854 w 1625930"/>
                <a:gd name="connsiteY334" fmla="*/ 901339 h 1226899"/>
                <a:gd name="connsiteX335" fmla="*/ 130263 w 1625930"/>
                <a:gd name="connsiteY335" fmla="*/ 910354 h 1226899"/>
                <a:gd name="connsiteX336" fmla="*/ 150049 w 1625930"/>
                <a:gd name="connsiteY336" fmla="*/ 902787 h 1226899"/>
                <a:gd name="connsiteX337" fmla="*/ 148930 w 1625930"/>
                <a:gd name="connsiteY337" fmla="*/ 896841 h 1226899"/>
                <a:gd name="connsiteX338" fmla="*/ 136151 w 1625930"/>
                <a:gd name="connsiteY338" fmla="*/ 897401 h 1226899"/>
                <a:gd name="connsiteX339" fmla="*/ 143158 w 1625930"/>
                <a:gd name="connsiteY339" fmla="*/ 860337 h 1226899"/>
                <a:gd name="connsiteX340" fmla="*/ 164064 w 1625930"/>
                <a:gd name="connsiteY340" fmla="*/ 873445 h 1226899"/>
                <a:gd name="connsiteX341" fmla="*/ 168890 w 1625930"/>
                <a:gd name="connsiteY341" fmla="*/ 853098 h 1226899"/>
                <a:gd name="connsiteX342" fmla="*/ 201533 w 1625930"/>
                <a:gd name="connsiteY342" fmla="*/ 859932 h 1226899"/>
                <a:gd name="connsiteX343" fmla="*/ 202344 w 1625930"/>
                <a:gd name="connsiteY343" fmla="*/ 848349 h 1226899"/>
                <a:gd name="connsiteX344" fmla="*/ 228887 w 1625930"/>
                <a:gd name="connsiteY344" fmla="*/ 833003 h 1226899"/>
                <a:gd name="connsiteX345" fmla="*/ 230489 w 1625930"/>
                <a:gd name="connsiteY345" fmla="*/ 816189 h 1226899"/>
                <a:gd name="connsiteX346" fmla="*/ 200568 w 1625930"/>
                <a:gd name="connsiteY346" fmla="*/ 807985 h 1226899"/>
                <a:gd name="connsiteX347" fmla="*/ 196475 w 1625930"/>
                <a:gd name="connsiteY347" fmla="*/ 790129 h 1226899"/>
                <a:gd name="connsiteX348" fmla="*/ 206359 w 1625930"/>
                <a:gd name="connsiteY348" fmla="*/ 780882 h 1226899"/>
                <a:gd name="connsiteX349" fmla="*/ 202575 w 1625930"/>
                <a:gd name="connsiteY349" fmla="*/ 773238 h 1226899"/>
                <a:gd name="connsiteX350" fmla="*/ 182152 w 1625930"/>
                <a:gd name="connsiteY350" fmla="*/ 772505 h 1226899"/>
                <a:gd name="connsiteX351" fmla="*/ 188677 w 1625930"/>
                <a:gd name="connsiteY351" fmla="*/ 749919 h 1226899"/>
                <a:gd name="connsiteX352" fmla="*/ 203154 w 1625930"/>
                <a:gd name="connsiteY352" fmla="*/ 753857 h 1226899"/>
                <a:gd name="connsiteX353" fmla="*/ 214582 w 1625930"/>
                <a:gd name="connsiteY353" fmla="*/ 736406 h 1226899"/>
                <a:gd name="connsiteX354" fmla="*/ 213540 w 1625930"/>
                <a:gd name="connsiteY354" fmla="*/ 730055 h 1226899"/>
                <a:gd name="connsiteX355" fmla="*/ 196494 w 1625930"/>
                <a:gd name="connsiteY355" fmla="*/ 731329 h 1226899"/>
                <a:gd name="connsiteX356" fmla="*/ 194796 w 1625930"/>
                <a:gd name="connsiteY356" fmla="*/ 705925 h 1226899"/>
                <a:gd name="connsiteX357" fmla="*/ 209351 w 1625930"/>
                <a:gd name="connsiteY357" fmla="*/ 714361 h 1226899"/>
                <a:gd name="connsiteX358" fmla="*/ 214911 w 1625930"/>
                <a:gd name="connsiteY358" fmla="*/ 702547 h 1226899"/>
                <a:gd name="connsiteX359" fmla="*/ 220374 w 1625930"/>
                <a:gd name="connsiteY359" fmla="*/ 709458 h 1226899"/>
                <a:gd name="connsiteX360" fmla="*/ 218675 w 1625930"/>
                <a:gd name="connsiteY360" fmla="*/ 698358 h 1226899"/>
                <a:gd name="connsiteX361" fmla="*/ 223346 w 1625930"/>
                <a:gd name="connsiteY361" fmla="*/ 706968 h 1226899"/>
                <a:gd name="connsiteX362" fmla="*/ 244253 w 1625930"/>
                <a:gd name="connsiteY362" fmla="*/ 703821 h 1226899"/>
                <a:gd name="connsiteX363" fmla="*/ 244812 w 1625930"/>
                <a:gd name="connsiteY363" fmla="*/ 692239 h 1226899"/>
                <a:gd name="connsiteX364" fmla="*/ 258074 w 1625930"/>
                <a:gd name="connsiteY364" fmla="*/ 679054 h 1226899"/>
                <a:gd name="connsiteX365" fmla="*/ 272861 w 1625930"/>
                <a:gd name="connsiteY365" fmla="*/ 683243 h 1226899"/>
                <a:gd name="connsiteX366" fmla="*/ 279540 w 1625930"/>
                <a:gd name="connsiteY366" fmla="*/ 675599 h 1226899"/>
                <a:gd name="connsiteX367" fmla="*/ 281470 w 1625930"/>
                <a:gd name="connsiteY367" fmla="*/ 690714 h 1226899"/>
                <a:gd name="connsiteX368" fmla="*/ 292242 w 1625930"/>
                <a:gd name="connsiteY368" fmla="*/ 687818 h 1226899"/>
                <a:gd name="connsiteX369" fmla="*/ 293999 w 1625930"/>
                <a:gd name="connsiteY369" fmla="*/ 670367 h 1226899"/>
                <a:gd name="connsiteX370" fmla="*/ 314017 w 1625930"/>
                <a:gd name="connsiteY370" fmla="*/ 646083 h 1226899"/>
                <a:gd name="connsiteX371" fmla="*/ 327838 w 1625930"/>
                <a:gd name="connsiteY371" fmla="*/ 647608 h 1226899"/>
                <a:gd name="connsiteX372" fmla="*/ 326082 w 1625930"/>
                <a:gd name="connsiteY372" fmla="*/ 639964 h 1226899"/>
                <a:gd name="connsiteX373" fmla="*/ 333070 w 1625930"/>
                <a:gd name="connsiteY373" fmla="*/ 635852 h 1226899"/>
                <a:gd name="connsiteX374" fmla="*/ 341834 w 1625930"/>
                <a:gd name="connsiteY374" fmla="*/ 641643 h 1226899"/>
                <a:gd name="connsiteX375" fmla="*/ 384611 w 1625930"/>
                <a:gd name="connsiteY375" fmla="*/ 633999 h 1226899"/>
                <a:gd name="connsiteX376" fmla="*/ 393781 w 1625930"/>
                <a:gd name="connsiteY376" fmla="*/ 639462 h 1226899"/>
                <a:gd name="connsiteX377" fmla="*/ 401580 w 1625930"/>
                <a:gd name="connsiteY377" fmla="*/ 625949 h 1226899"/>
                <a:gd name="connsiteX378" fmla="*/ 386059 w 1625930"/>
                <a:gd name="connsiteY378" fmla="*/ 609695 h 1226899"/>
                <a:gd name="connsiteX379" fmla="*/ 377778 w 1625930"/>
                <a:gd name="connsiteY379" fmla="*/ 563617 h 1226899"/>
                <a:gd name="connsiteX380" fmla="*/ 361292 w 1625930"/>
                <a:gd name="connsiteY380" fmla="*/ 572052 h 1226899"/>
                <a:gd name="connsiteX381" fmla="*/ 336371 w 1625930"/>
                <a:gd name="connsiteY381" fmla="*/ 561358 h 1226899"/>
                <a:gd name="connsiteX382" fmla="*/ 343687 w 1625930"/>
                <a:gd name="connsiteY382" fmla="*/ 555818 h 1226899"/>
                <a:gd name="connsiteX383" fmla="*/ 342645 w 1625930"/>
                <a:gd name="connsiteY383" fmla="*/ 541108 h 1226899"/>
                <a:gd name="connsiteX384" fmla="*/ 330174 w 1625930"/>
                <a:gd name="connsiteY384" fmla="*/ 539101 h 1226899"/>
                <a:gd name="connsiteX385" fmla="*/ 326236 w 1625930"/>
                <a:gd name="connsiteY385" fmla="*/ 546900 h 1226899"/>
                <a:gd name="connsiteX386" fmla="*/ 324229 w 1625930"/>
                <a:gd name="connsiteY386" fmla="*/ 509662 h 1226899"/>
                <a:gd name="connsiteX387" fmla="*/ 315465 w 1625930"/>
                <a:gd name="connsiteY387" fmla="*/ 507095 h 1226899"/>
                <a:gd name="connsiteX388" fmla="*/ 315465 w 1625930"/>
                <a:gd name="connsiteY388" fmla="*/ 507095 h 1226899"/>
                <a:gd name="connsiteX389" fmla="*/ 306855 w 1625930"/>
                <a:gd name="connsiteY389" fmla="*/ 507327 h 1226899"/>
                <a:gd name="connsiteX390" fmla="*/ 306855 w 1625930"/>
                <a:gd name="connsiteY390" fmla="*/ 507327 h 1226899"/>
                <a:gd name="connsiteX391" fmla="*/ 300350 w 1625930"/>
                <a:gd name="connsiteY391" fmla="*/ 493080 h 1226899"/>
                <a:gd name="connsiteX392" fmla="*/ 276393 w 1625930"/>
                <a:gd name="connsiteY392" fmla="*/ 500165 h 1226899"/>
                <a:gd name="connsiteX393" fmla="*/ 268035 w 1625930"/>
                <a:gd name="connsiteY393" fmla="*/ 492289 h 1226899"/>
                <a:gd name="connsiteX394" fmla="*/ 251704 w 1625930"/>
                <a:gd name="connsiteY394" fmla="*/ 495841 h 1226899"/>
                <a:gd name="connsiteX395" fmla="*/ 249214 w 1625930"/>
                <a:gd name="connsiteY395" fmla="*/ 483370 h 1226899"/>
                <a:gd name="connsiteX396" fmla="*/ 239002 w 1625930"/>
                <a:gd name="connsiteY396" fmla="*/ 477097 h 1226899"/>
                <a:gd name="connsiteX397" fmla="*/ 211339 w 1625930"/>
                <a:gd name="connsiteY397" fmla="*/ 487791 h 1226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</a:cxnLst>
              <a:rect l="l" t="t" r="r" b="b"/>
              <a:pathLst>
                <a:path w="1625930" h="1226899">
                  <a:moveTo>
                    <a:pt x="211223" y="487945"/>
                  </a:moveTo>
                  <a:lnTo>
                    <a:pt x="207208" y="479895"/>
                  </a:lnTo>
                  <a:lnTo>
                    <a:pt x="184449" y="476344"/>
                  </a:lnTo>
                  <a:lnTo>
                    <a:pt x="177692" y="461634"/>
                  </a:lnTo>
                  <a:lnTo>
                    <a:pt x="187731" y="460669"/>
                  </a:lnTo>
                  <a:lnTo>
                    <a:pt x="188947" y="453430"/>
                  </a:lnTo>
                  <a:lnTo>
                    <a:pt x="166593" y="445226"/>
                  </a:lnTo>
                  <a:lnTo>
                    <a:pt x="175202" y="411849"/>
                  </a:lnTo>
                  <a:lnTo>
                    <a:pt x="155590" y="412892"/>
                  </a:lnTo>
                  <a:lnTo>
                    <a:pt x="155416" y="406213"/>
                  </a:lnTo>
                  <a:lnTo>
                    <a:pt x="162327" y="406367"/>
                  </a:lnTo>
                  <a:lnTo>
                    <a:pt x="170859" y="385866"/>
                  </a:lnTo>
                  <a:lnTo>
                    <a:pt x="168697" y="367122"/>
                  </a:lnTo>
                  <a:lnTo>
                    <a:pt x="163543" y="350559"/>
                  </a:lnTo>
                  <a:lnTo>
                    <a:pt x="150995" y="343957"/>
                  </a:lnTo>
                  <a:lnTo>
                    <a:pt x="154373" y="327954"/>
                  </a:lnTo>
                  <a:lnTo>
                    <a:pt x="141672" y="298844"/>
                  </a:lnTo>
                  <a:lnTo>
                    <a:pt x="166921" y="291933"/>
                  </a:lnTo>
                  <a:lnTo>
                    <a:pt x="166129" y="257437"/>
                  </a:lnTo>
                  <a:lnTo>
                    <a:pt x="154798" y="247148"/>
                  </a:lnTo>
                  <a:lnTo>
                    <a:pt x="161709" y="243770"/>
                  </a:lnTo>
                  <a:lnTo>
                    <a:pt x="155918" y="225837"/>
                  </a:lnTo>
                  <a:lnTo>
                    <a:pt x="163967" y="216358"/>
                  </a:lnTo>
                  <a:lnTo>
                    <a:pt x="159547" y="206880"/>
                  </a:lnTo>
                  <a:lnTo>
                    <a:pt x="146922" y="207035"/>
                  </a:lnTo>
                  <a:lnTo>
                    <a:pt x="142424" y="182905"/>
                  </a:lnTo>
                  <a:lnTo>
                    <a:pt x="155377" y="178735"/>
                  </a:lnTo>
                  <a:lnTo>
                    <a:pt x="157230" y="167249"/>
                  </a:lnTo>
                  <a:lnTo>
                    <a:pt x="172114" y="159373"/>
                  </a:lnTo>
                  <a:lnTo>
                    <a:pt x="164160" y="132348"/>
                  </a:lnTo>
                  <a:lnTo>
                    <a:pt x="187325" y="108874"/>
                  </a:lnTo>
                  <a:lnTo>
                    <a:pt x="185472" y="99956"/>
                  </a:lnTo>
                  <a:lnTo>
                    <a:pt x="215393" y="101809"/>
                  </a:lnTo>
                  <a:lnTo>
                    <a:pt x="241762" y="86288"/>
                  </a:lnTo>
                  <a:lnTo>
                    <a:pt x="238944" y="81462"/>
                  </a:lnTo>
                  <a:lnTo>
                    <a:pt x="283883" y="84667"/>
                  </a:lnTo>
                  <a:lnTo>
                    <a:pt x="292821" y="62313"/>
                  </a:lnTo>
                  <a:lnTo>
                    <a:pt x="301740" y="68664"/>
                  </a:lnTo>
                  <a:lnTo>
                    <a:pt x="312588" y="65035"/>
                  </a:lnTo>
                  <a:lnTo>
                    <a:pt x="315079" y="74127"/>
                  </a:lnTo>
                  <a:lnTo>
                    <a:pt x="325618" y="62873"/>
                  </a:lnTo>
                  <a:lnTo>
                    <a:pt x="342181" y="68896"/>
                  </a:lnTo>
                  <a:lnTo>
                    <a:pt x="363165" y="49186"/>
                  </a:lnTo>
                  <a:lnTo>
                    <a:pt x="370558" y="54978"/>
                  </a:lnTo>
                  <a:lnTo>
                    <a:pt x="386715" y="48298"/>
                  </a:lnTo>
                  <a:lnTo>
                    <a:pt x="378202" y="61174"/>
                  </a:lnTo>
                  <a:lnTo>
                    <a:pt x="406019" y="45577"/>
                  </a:lnTo>
                  <a:lnTo>
                    <a:pt x="420420" y="16640"/>
                  </a:lnTo>
                  <a:lnTo>
                    <a:pt x="461422" y="30867"/>
                  </a:lnTo>
                  <a:lnTo>
                    <a:pt x="498968" y="0"/>
                  </a:lnTo>
                  <a:lnTo>
                    <a:pt x="508542" y="8359"/>
                  </a:lnTo>
                  <a:lnTo>
                    <a:pt x="510068" y="23165"/>
                  </a:lnTo>
                  <a:lnTo>
                    <a:pt x="523175" y="15212"/>
                  </a:lnTo>
                  <a:lnTo>
                    <a:pt x="526785" y="30964"/>
                  </a:lnTo>
                  <a:lnTo>
                    <a:pt x="542305" y="28956"/>
                  </a:lnTo>
                  <a:lnTo>
                    <a:pt x="549312" y="38357"/>
                  </a:lnTo>
                  <a:lnTo>
                    <a:pt x="552517" y="29033"/>
                  </a:lnTo>
                  <a:lnTo>
                    <a:pt x="563385" y="28145"/>
                  </a:lnTo>
                  <a:lnTo>
                    <a:pt x="560567" y="16814"/>
                  </a:lnTo>
                  <a:lnTo>
                    <a:pt x="565547" y="17856"/>
                  </a:lnTo>
                  <a:lnTo>
                    <a:pt x="565547" y="17856"/>
                  </a:lnTo>
                  <a:lnTo>
                    <a:pt x="568597" y="18744"/>
                  </a:lnTo>
                  <a:lnTo>
                    <a:pt x="568597" y="18744"/>
                  </a:lnTo>
                  <a:lnTo>
                    <a:pt x="568443" y="12876"/>
                  </a:lnTo>
                  <a:lnTo>
                    <a:pt x="585160" y="16814"/>
                  </a:lnTo>
                  <a:lnTo>
                    <a:pt x="591105" y="38762"/>
                  </a:lnTo>
                  <a:lnTo>
                    <a:pt x="606143" y="31601"/>
                  </a:lnTo>
                  <a:lnTo>
                    <a:pt x="606143" y="31601"/>
                  </a:lnTo>
                  <a:lnTo>
                    <a:pt x="623517" y="62313"/>
                  </a:lnTo>
                  <a:lnTo>
                    <a:pt x="641527" y="52912"/>
                  </a:lnTo>
                  <a:lnTo>
                    <a:pt x="661545" y="75034"/>
                  </a:lnTo>
                  <a:lnTo>
                    <a:pt x="652627" y="95381"/>
                  </a:lnTo>
                  <a:lnTo>
                    <a:pt x="673939" y="105033"/>
                  </a:lnTo>
                  <a:lnTo>
                    <a:pt x="685270" y="132290"/>
                  </a:lnTo>
                  <a:lnTo>
                    <a:pt x="682143" y="158254"/>
                  </a:lnTo>
                  <a:lnTo>
                    <a:pt x="673533" y="158891"/>
                  </a:lnTo>
                  <a:lnTo>
                    <a:pt x="672414" y="172731"/>
                  </a:lnTo>
                  <a:lnTo>
                    <a:pt x="683031" y="192595"/>
                  </a:lnTo>
                  <a:lnTo>
                    <a:pt x="668726" y="211088"/>
                  </a:lnTo>
                  <a:lnTo>
                    <a:pt x="675560" y="214563"/>
                  </a:lnTo>
                  <a:lnTo>
                    <a:pt x="677973" y="204351"/>
                  </a:lnTo>
                  <a:lnTo>
                    <a:pt x="688899" y="237168"/>
                  </a:lnTo>
                  <a:lnTo>
                    <a:pt x="715751" y="246492"/>
                  </a:lnTo>
                  <a:lnTo>
                    <a:pt x="712624" y="233790"/>
                  </a:lnTo>
                  <a:lnTo>
                    <a:pt x="725403" y="235238"/>
                  </a:lnTo>
                  <a:lnTo>
                    <a:pt x="725731" y="224794"/>
                  </a:lnTo>
                  <a:lnTo>
                    <a:pt x="747448" y="212729"/>
                  </a:lnTo>
                  <a:lnTo>
                    <a:pt x="744707" y="203888"/>
                  </a:lnTo>
                  <a:lnTo>
                    <a:pt x="772775" y="213289"/>
                  </a:lnTo>
                  <a:lnTo>
                    <a:pt x="771481" y="204371"/>
                  </a:lnTo>
                  <a:lnTo>
                    <a:pt x="783546" y="190221"/>
                  </a:lnTo>
                  <a:lnTo>
                    <a:pt x="797947" y="205896"/>
                  </a:lnTo>
                  <a:lnTo>
                    <a:pt x="794414" y="215702"/>
                  </a:lnTo>
                  <a:lnTo>
                    <a:pt x="807445" y="207093"/>
                  </a:lnTo>
                  <a:lnTo>
                    <a:pt x="821266" y="218424"/>
                  </a:lnTo>
                  <a:lnTo>
                    <a:pt x="816035" y="223887"/>
                  </a:lnTo>
                  <a:lnTo>
                    <a:pt x="845126" y="232168"/>
                  </a:lnTo>
                  <a:lnTo>
                    <a:pt x="846902" y="248422"/>
                  </a:lnTo>
                  <a:lnTo>
                    <a:pt x="854044" y="248828"/>
                  </a:lnTo>
                  <a:lnTo>
                    <a:pt x="857268" y="258808"/>
                  </a:lnTo>
                  <a:lnTo>
                    <a:pt x="870221" y="246106"/>
                  </a:lnTo>
                  <a:lnTo>
                    <a:pt x="879950" y="247225"/>
                  </a:lnTo>
                  <a:lnTo>
                    <a:pt x="884139" y="259367"/>
                  </a:lnTo>
                  <a:lnTo>
                    <a:pt x="916068" y="258808"/>
                  </a:lnTo>
                  <a:lnTo>
                    <a:pt x="920566" y="252920"/>
                  </a:lnTo>
                  <a:lnTo>
                    <a:pt x="958594" y="264985"/>
                  </a:lnTo>
                  <a:lnTo>
                    <a:pt x="971779" y="257997"/>
                  </a:lnTo>
                  <a:lnTo>
                    <a:pt x="975254" y="264522"/>
                  </a:lnTo>
                  <a:lnTo>
                    <a:pt x="980311" y="257997"/>
                  </a:lnTo>
                  <a:lnTo>
                    <a:pt x="998978" y="258808"/>
                  </a:lnTo>
                  <a:lnTo>
                    <a:pt x="1006777" y="246492"/>
                  </a:lnTo>
                  <a:lnTo>
                    <a:pt x="1043358" y="250352"/>
                  </a:lnTo>
                  <a:lnTo>
                    <a:pt x="1070460" y="236589"/>
                  </a:lnTo>
                  <a:lnTo>
                    <a:pt x="1076889" y="239176"/>
                  </a:lnTo>
                  <a:lnTo>
                    <a:pt x="1076406" y="253094"/>
                  </a:lnTo>
                  <a:lnTo>
                    <a:pt x="1090729" y="255835"/>
                  </a:lnTo>
                  <a:lnTo>
                    <a:pt x="1093702" y="238133"/>
                  </a:lnTo>
                  <a:lnTo>
                    <a:pt x="1105613" y="236840"/>
                  </a:lnTo>
                  <a:lnTo>
                    <a:pt x="1099899" y="229929"/>
                  </a:lnTo>
                  <a:lnTo>
                    <a:pt x="1114937" y="218752"/>
                  </a:lnTo>
                  <a:lnTo>
                    <a:pt x="1110671" y="205085"/>
                  </a:lnTo>
                  <a:lnTo>
                    <a:pt x="1123450" y="197035"/>
                  </a:lnTo>
                  <a:lnTo>
                    <a:pt x="1108817" y="171863"/>
                  </a:lnTo>
                  <a:lnTo>
                    <a:pt x="1136808" y="170898"/>
                  </a:lnTo>
                  <a:lnTo>
                    <a:pt x="1129801" y="158119"/>
                  </a:lnTo>
                  <a:lnTo>
                    <a:pt x="1140186" y="153775"/>
                  </a:lnTo>
                  <a:lnTo>
                    <a:pt x="1145746" y="134877"/>
                  </a:lnTo>
                  <a:lnTo>
                    <a:pt x="1163602" y="132946"/>
                  </a:lnTo>
                  <a:lnTo>
                    <a:pt x="1158042" y="125707"/>
                  </a:lnTo>
                  <a:lnTo>
                    <a:pt x="1162231" y="116460"/>
                  </a:lnTo>
                  <a:lnTo>
                    <a:pt x="1201225" y="119684"/>
                  </a:lnTo>
                  <a:lnTo>
                    <a:pt x="1217711" y="129317"/>
                  </a:lnTo>
                  <a:lnTo>
                    <a:pt x="1230104" y="125533"/>
                  </a:lnTo>
                  <a:lnTo>
                    <a:pt x="1257844" y="138718"/>
                  </a:lnTo>
                  <a:lnTo>
                    <a:pt x="1257844" y="138718"/>
                  </a:lnTo>
                  <a:lnTo>
                    <a:pt x="1258172" y="142579"/>
                  </a:lnTo>
                  <a:lnTo>
                    <a:pt x="1258172" y="142579"/>
                  </a:lnTo>
                  <a:lnTo>
                    <a:pt x="1262515" y="149258"/>
                  </a:lnTo>
                  <a:lnTo>
                    <a:pt x="1267110" y="136788"/>
                  </a:lnTo>
                  <a:lnTo>
                    <a:pt x="1290757" y="117580"/>
                  </a:lnTo>
                  <a:lnTo>
                    <a:pt x="1320987" y="116692"/>
                  </a:lnTo>
                  <a:lnTo>
                    <a:pt x="1324539" y="104878"/>
                  </a:lnTo>
                  <a:lnTo>
                    <a:pt x="1367393" y="103430"/>
                  </a:lnTo>
                  <a:lnTo>
                    <a:pt x="1370694" y="92331"/>
                  </a:lnTo>
                  <a:lnTo>
                    <a:pt x="1382586" y="86057"/>
                  </a:lnTo>
                  <a:lnTo>
                    <a:pt x="1397295" y="93141"/>
                  </a:lnTo>
                  <a:lnTo>
                    <a:pt x="1407024" y="110920"/>
                  </a:lnTo>
                  <a:lnTo>
                    <a:pt x="1439841" y="108507"/>
                  </a:lnTo>
                  <a:lnTo>
                    <a:pt x="1452234" y="87756"/>
                  </a:lnTo>
                  <a:lnTo>
                    <a:pt x="1448856" y="71830"/>
                  </a:lnTo>
                  <a:lnTo>
                    <a:pt x="1465901" y="84686"/>
                  </a:lnTo>
                  <a:lnTo>
                    <a:pt x="1465901" y="84686"/>
                  </a:lnTo>
                  <a:lnTo>
                    <a:pt x="1456249" y="101017"/>
                  </a:lnTo>
                  <a:lnTo>
                    <a:pt x="1468952" y="130456"/>
                  </a:lnTo>
                  <a:lnTo>
                    <a:pt x="1498873" y="136961"/>
                  </a:lnTo>
                  <a:lnTo>
                    <a:pt x="1528311" y="160049"/>
                  </a:lnTo>
                  <a:lnTo>
                    <a:pt x="1562576" y="165589"/>
                  </a:lnTo>
                  <a:lnTo>
                    <a:pt x="1579215" y="176921"/>
                  </a:lnTo>
                  <a:lnTo>
                    <a:pt x="1590296" y="199525"/>
                  </a:lnTo>
                  <a:lnTo>
                    <a:pt x="1582980" y="225663"/>
                  </a:lnTo>
                  <a:lnTo>
                    <a:pt x="1587728" y="250507"/>
                  </a:lnTo>
                  <a:lnTo>
                    <a:pt x="1595044" y="255101"/>
                  </a:lnTo>
                  <a:lnTo>
                    <a:pt x="1592883" y="281239"/>
                  </a:lnTo>
                  <a:lnTo>
                    <a:pt x="1625931" y="337838"/>
                  </a:lnTo>
                  <a:lnTo>
                    <a:pt x="1600450" y="429261"/>
                  </a:lnTo>
                  <a:lnTo>
                    <a:pt x="1602225" y="461518"/>
                  </a:lnTo>
                  <a:lnTo>
                    <a:pt x="1594273" y="465533"/>
                  </a:lnTo>
                  <a:lnTo>
                    <a:pt x="1592825" y="498254"/>
                  </a:lnTo>
                  <a:lnTo>
                    <a:pt x="1568135" y="561300"/>
                  </a:lnTo>
                  <a:lnTo>
                    <a:pt x="1561051" y="565161"/>
                  </a:lnTo>
                  <a:lnTo>
                    <a:pt x="1562170" y="581801"/>
                  </a:lnTo>
                  <a:lnTo>
                    <a:pt x="1555008" y="584465"/>
                  </a:lnTo>
                  <a:lnTo>
                    <a:pt x="1550028" y="610429"/>
                  </a:lnTo>
                  <a:lnTo>
                    <a:pt x="1510300" y="655947"/>
                  </a:lnTo>
                  <a:lnTo>
                    <a:pt x="1514065" y="667124"/>
                  </a:lnTo>
                  <a:lnTo>
                    <a:pt x="1499664" y="706138"/>
                  </a:lnTo>
                  <a:lnTo>
                    <a:pt x="1484452" y="707334"/>
                  </a:lnTo>
                  <a:lnTo>
                    <a:pt x="1472716" y="699458"/>
                  </a:lnTo>
                  <a:lnTo>
                    <a:pt x="1461461" y="705018"/>
                  </a:lnTo>
                  <a:lnTo>
                    <a:pt x="1454068" y="689498"/>
                  </a:lnTo>
                  <a:lnTo>
                    <a:pt x="1444744" y="691911"/>
                  </a:lnTo>
                  <a:lnTo>
                    <a:pt x="1409129" y="675908"/>
                  </a:lnTo>
                  <a:lnTo>
                    <a:pt x="1417970" y="643979"/>
                  </a:lnTo>
                  <a:lnTo>
                    <a:pt x="1426020" y="637551"/>
                  </a:lnTo>
                  <a:lnTo>
                    <a:pt x="1424726" y="616394"/>
                  </a:lnTo>
                  <a:lnTo>
                    <a:pt x="1390462" y="631026"/>
                  </a:lnTo>
                  <a:lnTo>
                    <a:pt x="1381466" y="626914"/>
                  </a:lnTo>
                  <a:lnTo>
                    <a:pt x="1398338" y="571995"/>
                  </a:lnTo>
                  <a:lnTo>
                    <a:pt x="1380732" y="552845"/>
                  </a:lnTo>
                  <a:lnTo>
                    <a:pt x="1365540" y="557922"/>
                  </a:lnTo>
                  <a:lnTo>
                    <a:pt x="1363765" y="547228"/>
                  </a:lnTo>
                  <a:lnTo>
                    <a:pt x="1346970" y="542807"/>
                  </a:lnTo>
                  <a:lnTo>
                    <a:pt x="1348495" y="523020"/>
                  </a:lnTo>
                  <a:lnTo>
                    <a:pt x="1343843" y="541842"/>
                  </a:lnTo>
                  <a:lnTo>
                    <a:pt x="1324462" y="531456"/>
                  </a:lnTo>
                  <a:lnTo>
                    <a:pt x="1301528" y="545529"/>
                  </a:lnTo>
                  <a:lnTo>
                    <a:pt x="1288827" y="538850"/>
                  </a:lnTo>
                  <a:lnTo>
                    <a:pt x="1287147" y="529371"/>
                  </a:lnTo>
                  <a:lnTo>
                    <a:pt x="1277167" y="524140"/>
                  </a:lnTo>
                  <a:lnTo>
                    <a:pt x="1265102" y="529371"/>
                  </a:lnTo>
                  <a:lnTo>
                    <a:pt x="1246686" y="516013"/>
                  </a:lnTo>
                  <a:lnTo>
                    <a:pt x="1239119" y="528966"/>
                  </a:lnTo>
                  <a:lnTo>
                    <a:pt x="1231880" y="528966"/>
                  </a:lnTo>
                  <a:lnTo>
                    <a:pt x="1238231" y="538618"/>
                  </a:lnTo>
                  <a:lnTo>
                    <a:pt x="1235644" y="549062"/>
                  </a:lnTo>
                  <a:lnTo>
                    <a:pt x="1225182" y="553965"/>
                  </a:lnTo>
                  <a:lnTo>
                    <a:pt x="1224795" y="571087"/>
                  </a:lnTo>
                  <a:lnTo>
                    <a:pt x="1237169" y="579600"/>
                  </a:lnTo>
                  <a:lnTo>
                    <a:pt x="1258326" y="573172"/>
                  </a:lnTo>
                  <a:lnTo>
                    <a:pt x="1260006" y="582419"/>
                  </a:lnTo>
                  <a:lnTo>
                    <a:pt x="1247072" y="588615"/>
                  </a:lnTo>
                  <a:lnTo>
                    <a:pt x="1254157" y="593364"/>
                  </a:lnTo>
                  <a:lnTo>
                    <a:pt x="1250933" y="597630"/>
                  </a:lnTo>
                  <a:lnTo>
                    <a:pt x="1295158" y="612668"/>
                  </a:lnTo>
                  <a:lnTo>
                    <a:pt x="1289927" y="643535"/>
                  </a:lnTo>
                  <a:lnTo>
                    <a:pt x="1270951" y="640562"/>
                  </a:lnTo>
                  <a:lnTo>
                    <a:pt x="1270546" y="647956"/>
                  </a:lnTo>
                  <a:lnTo>
                    <a:pt x="1247227" y="655021"/>
                  </a:lnTo>
                  <a:lnTo>
                    <a:pt x="1228251" y="646025"/>
                  </a:lnTo>
                  <a:lnTo>
                    <a:pt x="1211206" y="652222"/>
                  </a:lnTo>
                  <a:lnTo>
                    <a:pt x="1206380" y="674248"/>
                  </a:lnTo>
                  <a:lnTo>
                    <a:pt x="1136982" y="701833"/>
                  </a:lnTo>
                  <a:lnTo>
                    <a:pt x="1131036" y="713164"/>
                  </a:lnTo>
                  <a:lnTo>
                    <a:pt x="1106829" y="719592"/>
                  </a:lnTo>
                  <a:lnTo>
                    <a:pt x="1086251" y="706890"/>
                  </a:lnTo>
                  <a:lnTo>
                    <a:pt x="1068163" y="716620"/>
                  </a:lnTo>
                  <a:lnTo>
                    <a:pt x="1059399" y="730615"/>
                  </a:lnTo>
                  <a:lnTo>
                    <a:pt x="1040424" y="728279"/>
                  </a:lnTo>
                  <a:lnTo>
                    <a:pt x="1033590" y="747969"/>
                  </a:lnTo>
                  <a:lnTo>
                    <a:pt x="1039381" y="767582"/>
                  </a:lnTo>
                  <a:lnTo>
                    <a:pt x="1020791" y="769107"/>
                  </a:lnTo>
                  <a:lnTo>
                    <a:pt x="1017973" y="781326"/>
                  </a:lnTo>
                  <a:lnTo>
                    <a:pt x="977531" y="774744"/>
                  </a:lnTo>
                  <a:lnTo>
                    <a:pt x="958710" y="781732"/>
                  </a:lnTo>
                  <a:lnTo>
                    <a:pt x="951645" y="776346"/>
                  </a:lnTo>
                  <a:lnTo>
                    <a:pt x="941587" y="789608"/>
                  </a:lnTo>
                  <a:lnTo>
                    <a:pt x="919716" y="778025"/>
                  </a:lnTo>
                  <a:lnTo>
                    <a:pt x="887961" y="795399"/>
                  </a:lnTo>
                  <a:lnTo>
                    <a:pt x="865279" y="791693"/>
                  </a:lnTo>
                  <a:lnTo>
                    <a:pt x="848871" y="799105"/>
                  </a:lnTo>
                  <a:lnTo>
                    <a:pt x="857307" y="821942"/>
                  </a:lnTo>
                  <a:lnTo>
                    <a:pt x="842192" y="840995"/>
                  </a:lnTo>
                  <a:lnTo>
                    <a:pt x="847983" y="852500"/>
                  </a:lnTo>
                  <a:lnTo>
                    <a:pt x="833350" y="859662"/>
                  </a:lnTo>
                  <a:lnTo>
                    <a:pt x="818235" y="881456"/>
                  </a:lnTo>
                  <a:lnTo>
                    <a:pt x="791847" y="870935"/>
                  </a:lnTo>
                  <a:lnTo>
                    <a:pt x="779145" y="846728"/>
                  </a:lnTo>
                  <a:lnTo>
                    <a:pt x="769667" y="843910"/>
                  </a:lnTo>
                  <a:lnTo>
                    <a:pt x="772080" y="862075"/>
                  </a:lnTo>
                  <a:lnTo>
                    <a:pt x="745710" y="878329"/>
                  </a:lnTo>
                  <a:lnTo>
                    <a:pt x="744417" y="900451"/>
                  </a:lnTo>
                  <a:lnTo>
                    <a:pt x="728009" y="904389"/>
                  </a:lnTo>
                  <a:lnTo>
                    <a:pt x="721658" y="890316"/>
                  </a:lnTo>
                  <a:lnTo>
                    <a:pt x="705655" y="890471"/>
                  </a:lnTo>
                  <a:lnTo>
                    <a:pt x="679035" y="961721"/>
                  </a:lnTo>
                  <a:lnTo>
                    <a:pt x="649770" y="959057"/>
                  </a:lnTo>
                  <a:lnTo>
                    <a:pt x="646469" y="949560"/>
                  </a:lnTo>
                  <a:lnTo>
                    <a:pt x="622822" y="964694"/>
                  </a:lnTo>
                  <a:lnTo>
                    <a:pt x="595333" y="956567"/>
                  </a:lnTo>
                  <a:lnTo>
                    <a:pt x="589619" y="1005850"/>
                  </a:lnTo>
                  <a:lnTo>
                    <a:pt x="568867" y="1029498"/>
                  </a:lnTo>
                  <a:lnTo>
                    <a:pt x="549081" y="1034961"/>
                  </a:lnTo>
                  <a:lnTo>
                    <a:pt x="551822" y="1042373"/>
                  </a:lnTo>
                  <a:lnTo>
                    <a:pt x="486208" y="996932"/>
                  </a:lnTo>
                  <a:lnTo>
                    <a:pt x="481536" y="1019768"/>
                  </a:lnTo>
                  <a:lnTo>
                    <a:pt x="473815" y="1005368"/>
                  </a:lnTo>
                  <a:lnTo>
                    <a:pt x="443179" y="1018881"/>
                  </a:lnTo>
                  <a:lnTo>
                    <a:pt x="428393" y="1047103"/>
                  </a:lnTo>
                  <a:lnTo>
                    <a:pt x="411193" y="1031428"/>
                  </a:lnTo>
                  <a:lnTo>
                    <a:pt x="329016" y="1047431"/>
                  </a:lnTo>
                  <a:lnTo>
                    <a:pt x="315986" y="1068337"/>
                  </a:lnTo>
                  <a:lnTo>
                    <a:pt x="317357" y="1085460"/>
                  </a:lnTo>
                  <a:lnTo>
                    <a:pt x="306662" y="1081116"/>
                  </a:lnTo>
                  <a:lnTo>
                    <a:pt x="292840" y="1091811"/>
                  </a:lnTo>
                  <a:lnTo>
                    <a:pt x="287532" y="1106925"/>
                  </a:lnTo>
                  <a:lnTo>
                    <a:pt x="271046" y="1107563"/>
                  </a:lnTo>
                  <a:lnTo>
                    <a:pt x="270969" y="1130805"/>
                  </a:lnTo>
                  <a:lnTo>
                    <a:pt x="256491" y="1137233"/>
                  </a:lnTo>
                  <a:lnTo>
                    <a:pt x="247167" y="1155243"/>
                  </a:lnTo>
                  <a:lnTo>
                    <a:pt x="250854" y="1171574"/>
                  </a:lnTo>
                  <a:lnTo>
                    <a:pt x="235894" y="1171825"/>
                  </a:lnTo>
                  <a:lnTo>
                    <a:pt x="238056" y="1190087"/>
                  </a:lnTo>
                  <a:lnTo>
                    <a:pt x="232033" y="1199488"/>
                  </a:lnTo>
                  <a:lnTo>
                    <a:pt x="239909" y="1211302"/>
                  </a:lnTo>
                  <a:lnTo>
                    <a:pt x="232033" y="1219989"/>
                  </a:lnTo>
                  <a:lnTo>
                    <a:pt x="238944" y="1226900"/>
                  </a:lnTo>
                  <a:lnTo>
                    <a:pt x="214891" y="1223695"/>
                  </a:lnTo>
                  <a:lnTo>
                    <a:pt x="207170" y="1207846"/>
                  </a:lnTo>
                  <a:lnTo>
                    <a:pt x="216822" y="1188465"/>
                  </a:lnTo>
                  <a:lnTo>
                    <a:pt x="189082" y="1168447"/>
                  </a:lnTo>
                  <a:lnTo>
                    <a:pt x="192055" y="1158313"/>
                  </a:lnTo>
                  <a:lnTo>
                    <a:pt x="202672" y="1164741"/>
                  </a:lnTo>
                  <a:lnTo>
                    <a:pt x="196958" y="1148487"/>
                  </a:lnTo>
                  <a:lnTo>
                    <a:pt x="169218" y="1147039"/>
                  </a:lnTo>
                  <a:lnTo>
                    <a:pt x="168658" y="1120187"/>
                  </a:lnTo>
                  <a:lnTo>
                    <a:pt x="160860" y="1107235"/>
                  </a:lnTo>
                  <a:lnTo>
                    <a:pt x="118082" y="1110536"/>
                  </a:lnTo>
                  <a:lnTo>
                    <a:pt x="118082" y="1110536"/>
                  </a:lnTo>
                  <a:lnTo>
                    <a:pt x="113430" y="1098143"/>
                  </a:lnTo>
                  <a:lnTo>
                    <a:pt x="90670" y="1099436"/>
                  </a:lnTo>
                  <a:lnTo>
                    <a:pt x="90111" y="1104416"/>
                  </a:lnTo>
                  <a:lnTo>
                    <a:pt x="65015" y="1081502"/>
                  </a:lnTo>
                  <a:lnTo>
                    <a:pt x="54804" y="1084398"/>
                  </a:lnTo>
                  <a:lnTo>
                    <a:pt x="57777" y="1054168"/>
                  </a:lnTo>
                  <a:lnTo>
                    <a:pt x="48221" y="1044999"/>
                  </a:lnTo>
                  <a:lnTo>
                    <a:pt x="40500" y="1048531"/>
                  </a:lnTo>
                  <a:lnTo>
                    <a:pt x="42584" y="1038551"/>
                  </a:lnTo>
                  <a:lnTo>
                    <a:pt x="27218" y="1026081"/>
                  </a:lnTo>
                  <a:lnTo>
                    <a:pt x="27218" y="1026081"/>
                  </a:lnTo>
                  <a:lnTo>
                    <a:pt x="29554" y="1018919"/>
                  </a:lnTo>
                  <a:lnTo>
                    <a:pt x="14922" y="1016101"/>
                  </a:lnTo>
                  <a:lnTo>
                    <a:pt x="12760" y="1005966"/>
                  </a:lnTo>
                  <a:lnTo>
                    <a:pt x="31581" y="995117"/>
                  </a:lnTo>
                  <a:lnTo>
                    <a:pt x="40519" y="1001796"/>
                  </a:lnTo>
                  <a:lnTo>
                    <a:pt x="35133" y="987975"/>
                  </a:lnTo>
                  <a:lnTo>
                    <a:pt x="48877" y="975196"/>
                  </a:lnTo>
                  <a:lnTo>
                    <a:pt x="31755" y="957494"/>
                  </a:lnTo>
                  <a:lnTo>
                    <a:pt x="31523" y="945834"/>
                  </a:lnTo>
                  <a:lnTo>
                    <a:pt x="9246" y="950660"/>
                  </a:lnTo>
                  <a:lnTo>
                    <a:pt x="0" y="934252"/>
                  </a:lnTo>
                  <a:lnTo>
                    <a:pt x="7548" y="922515"/>
                  </a:lnTo>
                  <a:lnTo>
                    <a:pt x="30075" y="919137"/>
                  </a:lnTo>
                  <a:lnTo>
                    <a:pt x="28473" y="896378"/>
                  </a:lnTo>
                  <a:lnTo>
                    <a:pt x="59746" y="876668"/>
                  </a:lnTo>
                  <a:lnTo>
                    <a:pt x="57410" y="867094"/>
                  </a:lnTo>
                  <a:lnTo>
                    <a:pt x="67235" y="856728"/>
                  </a:lnTo>
                  <a:lnTo>
                    <a:pt x="76636" y="864353"/>
                  </a:lnTo>
                  <a:lnTo>
                    <a:pt x="67950" y="872306"/>
                  </a:lnTo>
                  <a:lnTo>
                    <a:pt x="85478" y="889428"/>
                  </a:lnTo>
                  <a:lnTo>
                    <a:pt x="76077" y="910257"/>
                  </a:lnTo>
                  <a:lnTo>
                    <a:pt x="81231" y="924098"/>
                  </a:lnTo>
                  <a:lnTo>
                    <a:pt x="95381" y="923615"/>
                  </a:lnTo>
                  <a:lnTo>
                    <a:pt x="105670" y="919678"/>
                  </a:lnTo>
                  <a:lnTo>
                    <a:pt x="107523" y="903192"/>
                  </a:lnTo>
                  <a:lnTo>
                    <a:pt x="118854" y="901339"/>
                  </a:lnTo>
                  <a:lnTo>
                    <a:pt x="130263" y="910354"/>
                  </a:lnTo>
                  <a:lnTo>
                    <a:pt x="150049" y="902787"/>
                  </a:lnTo>
                  <a:lnTo>
                    <a:pt x="148930" y="896841"/>
                  </a:lnTo>
                  <a:lnTo>
                    <a:pt x="136151" y="897401"/>
                  </a:lnTo>
                  <a:lnTo>
                    <a:pt x="143158" y="860337"/>
                  </a:lnTo>
                  <a:lnTo>
                    <a:pt x="164064" y="873445"/>
                  </a:lnTo>
                  <a:lnTo>
                    <a:pt x="168890" y="853098"/>
                  </a:lnTo>
                  <a:lnTo>
                    <a:pt x="201533" y="859932"/>
                  </a:lnTo>
                  <a:lnTo>
                    <a:pt x="202344" y="848349"/>
                  </a:lnTo>
                  <a:lnTo>
                    <a:pt x="228887" y="833003"/>
                  </a:lnTo>
                  <a:lnTo>
                    <a:pt x="230489" y="816189"/>
                  </a:lnTo>
                  <a:lnTo>
                    <a:pt x="200568" y="807985"/>
                  </a:lnTo>
                  <a:lnTo>
                    <a:pt x="196475" y="790129"/>
                  </a:lnTo>
                  <a:lnTo>
                    <a:pt x="206359" y="780882"/>
                  </a:lnTo>
                  <a:lnTo>
                    <a:pt x="202575" y="773238"/>
                  </a:lnTo>
                  <a:lnTo>
                    <a:pt x="182152" y="772505"/>
                  </a:lnTo>
                  <a:lnTo>
                    <a:pt x="188677" y="749919"/>
                  </a:lnTo>
                  <a:lnTo>
                    <a:pt x="203154" y="753857"/>
                  </a:lnTo>
                  <a:lnTo>
                    <a:pt x="214582" y="736406"/>
                  </a:lnTo>
                  <a:lnTo>
                    <a:pt x="213540" y="730055"/>
                  </a:lnTo>
                  <a:lnTo>
                    <a:pt x="196494" y="731329"/>
                  </a:lnTo>
                  <a:lnTo>
                    <a:pt x="194796" y="705925"/>
                  </a:lnTo>
                  <a:lnTo>
                    <a:pt x="209351" y="714361"/>
                  </a:lnTo>
                  <a:lnTo>
                    <a:pt x="214911" y="702547"/>
                  </a:lnTo>
                  <a:lnTo>
                    <a:pt x="220374" y="709458"/>
                  </a:lnTo>
                  <a:lnTo>
                    <a:pt x="218675" y="698358"/>
                  </a:lnTo>
                  <a:lnTo>
                    <a:pt x="223346" y="706968"/>
                  </a:lnTo>
                  <a:lnTo>
                    <a:pt x="244253" y="703821"/>
                  </a:lnTo>
                  <a:lnTo>
                    <a:pt x="244812" y="692239"/>
                  </a:lnTo>
                  <a:lnTo>
                    <a:pt x="258074" y="679054"/>
                  </a:lnTo>
                  <a:lnTo>
                    <a:pt x="272861" y="683243"/>
                  </a:lnTo>
                  <a:lnTo>
                    <a:pt x="279540" y="675599"/>
                  </a:lnTo>
                  <a:lnTo>
                    <a:pt x="281470" y="690714"/>
                  </a:lnTo>
                  <a:lnTo>
                    <a:pt x="292242" y="687818"/>
                  </a:lnTo>
                  <a:lnTo>
                    <a:pt x="293999" y="670367"/>
                  </a:lnTo>
                  <a:lnTo>
                    <a:pt x="314017" y="646083"/>
                  </a:lnTo>
                  <a:lnTo>
                    <a:pt x="327838" y="647608"/>
                  </a:lnTo>
                  <a:lnTo>
                    <a:pt x="326082" y="639964"/>
                  </a:lnTo>
                  <a:lnTo>
                    <a:pt x="333070" y="635852"/>
                  </a:lnTo>
                  <a:lnTo>
                    <a:pt x="341834" y="641643"/>
                  </a:lnTo>
                  <a:lnTo>
                    <a:pt x="384611" y="633999"/>
                  </a:lnTo>
                  <a:lnTo>
                    <a:pt x="393781" y="639462"/>
                  </a:lnTo>
                  <a:lnTo>
                    <a:pt x="401580" y="625949"/>
                  </a:lnTo>
                  <a:lnTo>
                    <a:pt x="386059" y="609695"/>
                  </a:lnTo>
                  <a:lnTo>
                    <a:pt x="377778" y="563617"/>
                  </a:lnTo>
                  <a:lnTo>
                    <a:pt x="361292" y="572052"/>
                  </a:lnTo>
                  <a:lnTo>
                    <a:pt x="336371" y="561358"/>
                  </a:lnTo>
                  <a:lnTo>
                    <a:pt x="343687" y="555818"/>
                  </a:lnTo>
                  <a:lnTo>
                    <a:pt x="342645" y="541108"/>
                  </a:lnTo>
                  <a:lnTo>
                    <a:pt x="330174" y="539101"/>
                  </a:lnTo>
                  <a:lnTo>
                    <a:pt x="326236" y="546900"/>
                  </a:lnTo>
                  <a:lnTo>
                    <a:pt x="324229" y="509662"/>
                  </a:lnTo>
                  <a:lnTo>
                    <a:pt x="315465" y="507095"/>
                  </a:lnTo>
                  <a:lnTo>
                    <a:pt x="315465" y="507095"/>
                  </a:lnTo>
                  <a:lnTo>
                    <a:pt x="306855" y="507327"/>
                  </a:lnTo>
                  <a:lnTo>
                    <a:pt x="306855" y="507327"/>
                  </a:lnTo>
                  <a:lnTo>
                    <a:pt x="300350" y="493080"/>
                  </a:lnTo>
                  <a:lnTo>
                    <a:pt x="276393" y="500165"/>
                  </a:lnTo>
                  <a:lnTo>
                    <a:pt x="268035" y="492289"/>
                  </a:lnTo>
                  <a:lnTo>
                    <a:pt x="251704" y="495841"/>
                  </a:lnTo>
                  <a:lnTo>
                    <a:pt x="249214" y="483370"/>
                  </a:lnTo>
                  <a:lnTo>
                    <a:pt x="239002" y="477097"/>
                  </a:lnTo>
                  <a:lnTo>
                    <a:pt x="211339" y="487791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3" name="Saarland">
              <a:extLst>
                <a:ext uri="{FF2B5EF4-FFF2-40B4-BE49-F238E27FC236}">
                  <a16:creationId xmlns:a16="http://schemas.microsoft.com/office/drawing/2014/main" id="{EA8A97C7-6038-61CD-C691-2B9D65CF81C7}"/>
                </a:ext>
              </a:extLst>
            </p:cNvPr>
            <p:cNvSpPr/>
            <p:nvPr/>
          </p:nvSpPr>
          <p:spPr>
            <a:xfrm>
              <a:off x="3568910" y="4543699"/>
              <a:ext cx="535626" cy="413760"/>
            </a:xfrm>
            <a:custGeom>
              <a:avLst/>
              <a:gdLst>
                <a:gd name="connsiteX0" fmla="*/ 12007 w 535626"/>
                <a:gd name="connsiteY0" fmla="*/ 69861 h 413760"/>
                <a:gd name="connsiteX1" fmla="*/ 31060 w 535626"/>
                <a:gd name="connsiteY1" fmla="*/ 76212 h 413760"/>
                <a:gd name="connsiteX2" fmla="*/ 37739 w 535626"/>
                <a:gd name="connsiteY2" fmla="*/ 71946 h 413760"/>
                <a:gd name="connsiteX3" fmla="*/ 49399 w 535626"/>
                <a:gd name="connsiteY3" fmla="*/ 80073 h 413760"/>
                <a:gd name="connsiteX4" fmla="*/ 59765 w 535626"/>
                <a:gd name="connsiteY4" fmla="*/ 75555 h 413760"/>
                <a:gd name="connsiteX5" fmla="*/ 83084 w 535626"/>
                <a:gd name="connsiteY5" fmla="*/ 88837 h 413760"/>
                <a:gd name="connsiteX6" fmla="*/ 106075 w 535626"/>
                <a:gd name="connsiteY6" fmla="*/ 78142 h 413760"/>
                <a:gd name="connsiteX7" fmla="*/ 115322 w 535626"/>
                <a:gd name="connsiteY7" fmla="*/ 93585 h 413760"/>
                <a:gd name="connsiteX8" fmla="*/ 128912 w 535626"/>
                <a:gd name="connsiteY8" fmla="*/ 95593 h 413760"/>
                <a:gd name="connsiteX9" fmla="*/ 128275 w 535626"/>
                <a:gd name="connsiteY9" fmla="*/ 88103 h 413760"/>
                <a:gd name="connsiteX10" fmla="*/ 141054 w 535626"/>
                <a:gd name="connsiteY10" fmla="*/ 77814 h 413760"/>
                <a:gd name="connsiteX11" fmla="*/ 149084 w 535626"/>
                <a:gd name="connsiteY11" fmla="*/ 79899 h 413760"/>
                <a:gd name="connsiteX12" fmla="*/ 151015 w 535626"/>
                <a:gd name="connsiteY12" fmla="*/ 70498 h 413760"/>
                <a:gd name="connsiteX13" fmla="*/ 156806 w 535626"/>
                <a:gd name="connsiteY13" fmla="*/ 76212 h 413760"/>
                <a:gd name="connsiteX14" fmla="*/ 168388 w 535626"/>
                <a:gd name="connsiteY14" fmla="*/ 72583 h 413760"/>
                <a:gd name="connsiteX15" fmla="*/ 171284 w 535626"/>
                <a:gd name="connsiteY15" fmla="*/ 82080 h 413760"/>
                <a:gd name="connsiteX16" fmla="*/ 181573 w 535626"/>
                <a:gd name="connsiteY16" fmla="*/ 67930 h 413760"/>
                <a:gd name="connsiteX17" fmla="*/ 200780 w 535626"/>
                <a:gd name="connsiteY17" fmla="*/ 64958 h 413760"/>
                <a:gd name="connsiteX18" fmla="*/ 233269 w 535626"/>
                <a:gd name="connsiteY18" fmla="*/ 38337 h 413760"/>
                <a:gd name="connsiteX19" fmla="*/ 245893 w 535626"/>
                <a:gd name="connsiteY19" fmla="*/ 44534 h 413760"/>
                <a:gd name="connsiteX20" fmla="*/ 260371 w 535626"/>
                <a:gd name="connsiteY20" fmla="*/ 25076 h 413760"/>
                <a:gd name="connsiteX21" fmla="*/ 267610 w 535626"/>
                <a:gd name="connsiteY21" fmla="*/ 30076 h 413760"/>
                <a:gd name="connsiteX22" fmla="*/ 276452 w 535626"/>
                <a:gd name="connsiteY22" fmla="*/ 18416 h 413760"/>
                <a:gd name="connsiteX23" fmla="*/ 293979 w 535626"/>
                <a:gd name="connsiteY23" fmla="*/ 21060 h 413760"/>
                <a:gd name="connsiteX24" fmla="*/ 299693 w 535626"/>
                <a:gd name="connsiteY24" fmla="*/ 4015 h 413760"/>
                <a:gd name="connsiteX25" fmla="*/ 305639 w 535626"/>
                <a:gd name="connsiteY25" fmla="*/ 11003 h 413760"/>
                <a:gd name="connsiteX26" fmla="*/ 325503 w 535626"/>
                <a:gd name="connsiteY26" fmla="*/ 3764 h 413760"/>
                <a:gd name="connsiteX27" fmla="*/ 322530 w 535626"/>
                <a:gd name="connsiteY27" fmla="*/ 14787 h 413760"/>
                <a:gd name="connsiteX28" fmla="*/ 344479 w 535626"/>
                <a:gd name="connsiteY28" fmla="*/ 0 h 413760"/>
                <a:gd name="connsiteX29" fmla="*/ 361041 w 535626"/>
                <a:gd name="connsiteY29" fmla="*/ 8204 h 413760"/>
                <a:gd name="connsiteX30" fmla="*/ 375596 w 535626"/>
                <a:gd name="connsiteY30" fmla="*/ 31678 h 413760"/>
                <a:gd name="connsiteX31" fmla="*/ 381716 w 535626"/>
                <a:gd name="connsiteY31" fmla="*/ 26774 h 413760"/>
                <a:gd name="connsiteX32" fmla="*/ 392738 w 535626"/>
                <a:gd name="connsiteY32" fmla="*/ 35210 h 413760"/>
                <a:gd name="connsiteX33" fmla="*/ 418142 w 535626"/>
                <a:gd name="connsiteY33" fmla="*/ 32797 h 413760"/>
                <a:gd name="connsiteX34" fmla="*/ 419339 w 535626"/>
                <a:gd name="connsiteY34" fmla="*/ 43086 h 413760"/>
                <a:gd name="connsiteX35" fmla="*/ 425459 w 535626"/>
                <a:gd name="connsiteY35" fmla="*/ 50325 h 413760"/>
                <a:gd name="connsiteX36" fmla="*/ 439203 w 535626"/>
                <a:gd name="connsiteY36" fmla="*/ 50480 h 413760"/>
                <a:gd name="connsiteX37" fmla="*/ 439917 w 535626"/>
                <a:gd name="connsiteY37" fmla="*/ 58606 h 413760"/>
                <a:gd name="connsiteX38" fmla="*/ 467251 w 535626"/>
                <a:gd name="connsiteY38" fmla="*/ 43897 h 413760"/>
                <a:gd name="connsiteX39" fmla="*/ 471035 w 535626"/>
                <a:gd name="connsiteY39" fmla="*/ 80961 h 413760"/>
                <a:gd name="connsiteX40" fmla="*/ 485436 w 535626"/>
                <a:gd name="connsiteY40" fmla="*/ 83374 h 413760"/>
                <a:gd name="connsiteX41" fmla="*/ 488254 w 535626"/>
                <a:gd name="connsiteY41" fmla="*/ 91752 h 413760"/>
                <a:gd name="connsiteX42" fmla="*/ 477405 w 535626"/>
                <a:gd name="connsiteY42" fmla="*/ 96249 h 413760"/>
                <a:gd name="connsiteX43" fmla="*/ 473139 w 535626"/>
                <a:gd name="connsiteY43" fmla="*/ 122136 h 413760"/>
                <a:gd name="connsiteX44" fmla="*/ 486401 w 535626"/>
                <a:gd name="connsiteY44" fmla="*/ 130012 h 413760"/>
                <a:gd name="connsiteX45" fmla="*/ 476826 w 535626"/>
                <a:gd name="connsiteY45" fmla="*/ 143679 h 413760"/>
                <a:gd name="connsiteX46" fmla="*/ 456654 w 535626"/>
                <a:gd name="connsiteY46" fmla="*/ 152848 h 413760"/>
                <a:gd name="connsiteX47" fmla="*/ 458816 w 535626"/>
                <a:gd name="connsiteY47" fmla="*/ 162655 h 413760"/>
                <a:gd name="connsiteX48" fmla="*/ 478274 w 535626"/>
                <a:gd name="connsiteY48" fmla="*/ 175936 h 413760"/>
                <a:gd name="connsiteX49" fmla="*/ 479008 w 535626"/>
                <a:gd name="connsiteY49" fmla="*/ 197479 h 413760"/>
                <a:gd name="connsiteX50" fmla="*/ 511901 w 535626"/>
                <a:gd name="connsiteY50" fmla="*/ 205046 h 413760"/>
                <a:gd name="connsiteX51" fmla="*/ 518098 w 535626"/>
                <a:gd name="connsiteY51" fmla="*/ 217111 h 413760"/>
                <a:gd name="connsiteX52" fmla="*/ 535626 w 535626"/>
                <a:gd name="connsiteY52" fmla="*/ 212768 h 413760"/>
                <a:gd name="connsiteX53" fmla="*/ 527750 w 535626"/>
                <a:gd name="connsiteY53" fmla="*/ 272185 h 413760"/>
                <a:gd name="connsiteX54" fmla="*/ 516264 w 535626"/>
                <a:gd name="connsiteY54" fmla="*/ 284578 h 413760"/>
                <a:gd name="connsiteX55" fmla="*/ 502520 w 535626"/>
                <a:gd name="connsiteY55" fmla="*/ 284096 h 413760"/>
                <a:gd name="connsiteX56" fmla="*/ 506458 w 535626"/>
                <a:gd name="connsiteY56" fmla="*/ 291412 h 413760"/>
                <a:gd name="connsiteX57" fmla="*/ 496806 w 535626"/>
                <a:gd name="connsiteY57" fmla="*/ 298400 h 413760"/>
                <a:gd name="connsiteX58" fmla="*/ 496478 w 535626"/>
                <a:gd name="connsiteY58" fmla="*/ 308303 h 413760"/>
                <a:gd name="connsiteX59" fmla="*/ 488273 w 535626"/>
                <a:gd name="connsiteY59" fmla="*/ 300581 h 413760"/>
                <a:gd name="connsiteX60" fmla="*/ 478544 w 535626"/>
                <a:gd name="connsiteY60" fmla="*/ 315947 h 413760"/>
                <a:gd name="connsiteX61" fmla="*/ 485706 w 535626"/>
                <a:gd name="connsiteY61" fmla="*/ 327607 h 413760"/>
                <a:gd name="connsiteX62" fmla="*/ 482000 w 535626"/>
                <a:gd name="connsiteY62" fmla="*/ 341525 h 413760"/>
                <a:gd name="connsiteX63" fmla="*/ 515859 w 535626"/>
                <a:gd name="connsiteY63" fmla="*/ 378608 h 413760"/>
                <a:gd name="connsiteX64" fmla="*/ 515859 w 535626"/>
                <a:gd name="connsiteY64" fmla="*/ 378608 h 413760"/>
                <a:gd name="connsiteX65" fmla="*/ 515627 w 535626"/>
                <a:gd name="connsiteY65" fmla="*/ 390345 h 413760"/>
                <a:gd name="connsiteX66" fmla="*/ 496960 w 535626"/>
                <a:gd name="connsiteY66" fmla="*/ 390113 h 413760"/>
                <a:gd name="connsiteX67" fmla="*/ 480397 w 535626"/>
                <a:gd name="connsiteY67" fmla="*/ 412467 h 413760"/>
                <a:gd name="connsiteX68" fmla="*/ 455785 w 535626"/>
                <a:gd name="connsiteY68" fmla="*/ 400730 h 413760"/>
                <a:gd name="connsiteX69" fmla="*/ 431018 w 535626"/>
                <a:gd name="connsiteY69" fmla="*/ 412235 h 413760"/>
                <a:gd name="connsiteX70" fmla="*/ 424030 w 535626"/>
                <a:gd name="connsiteY70" fmla="*/ 400421 h 413760"/>
                <a:gd name="connsiteX71" fmla="*/ 410286 w 535626"/>
                <a:gd name="connsiteY71" fmla="*/ 408143 h 413760"/>
                <a:gd name="connsiteX72" fmla="*/ 394128 w 535626"/>
                <a:gd name="connsiteY72" fmla="*/ 391252 h 413760"/>
                <a:gd name="connsiteX73" fmla="*/ 383106 w 535626"/>
                <a:gd name="connsiteY73" fmla="*/ 393433 h 413760"/>
                <a:gd name="connsiteX74" fmla="*/ 387603 w 535626"/>
                <a:gd name="connsiteY74" fmla="*/ 383222 h 413760"/>
                <a:gd name="connsiteX75" fmla="*/ 379959 w 535626"/>
                <a:gd name="connsiteY75" fmla="*/ 380654 h 413760"/>
                <a:gd name="connsiteX76" fmla="*/ 371195 w 535626"/>
                <a:gd name="connsiteY76" fmla="*/ 386272 h 413760"/>
                <a:gd name="connsiteX77" fmla="*/ 375539 w 535626"/>
                <a:gd name="connsiteY77" fmla="*/ 399611 h 413760"/>
                <a:gd name="connsiteX78" fmla="*/ 358242 w 535626"/>
                <a:gd name="connsiteY78" fmla="*/ 413760 h 413760"/>
                <a:gd name="connsiteX79" fmla="*/ 343764 w 535626"/>
                <a:gd name="connsiteY79" fmla="*/ 369535 h 413760"/>
                <a:gd name="connsiteX80" fmla="*/ 347297 w 535626"/>
                <a:gd name="connsiteY80" fmla="*/ 352972 h 413760"/>
                <a:gd name="connsiteX81" fmla="*/ 336120 w 535626"/>
                <a:gd name="connsiteY81" fmla="*/ 355462 h 413760"/>
                <a:gd name="connsiteX82" fmla="*/ 316256 w 535626"/>
                <a:gd name="connsiteY82" fmla="*/ 338012 h 413760"/>
                <a:gd name="connsiteX83" fmla="*/ 309500 w 535626"/>
                <a:gd name="connsiteY83" fmla="*/ 343494 h 413760"/>
                <a:gd name="connsiteX84" fmla="*/ 291972 w 535626"/>
                <a:gd name="connsiteY84" fmla="*/ 327414 h 413760"/>
                <a:gd name="connsiteX85" fmla="*/ 275255 w 535626"/>
                <a:gd name="connsiteY85" fmla="*/ 338437 h 413760"/>
                <a:gd name="connsiteX86" fmla="*/ 258537 w 535626"/>
                <a:gd name="connsiteY86" fmla="*/ 327742 h 413760"/>
                <a:gd name="connsiteX87" fmla="*/ 247110 w 535626"/>
                <a:gd name="connsiteY87" fmla="*/ 335618 h 413760"/>
                <a:gd name="connsiteX88" fmla="*/ 259406 w 535626"/>
                <a:gd name="connsiteY88" fmla="*/ 360636 h 413760"/>
                <a:gd name="connsiteX89" fmla="*/ 245816 w 535626"/>
                <a:gd name="connsiteY89" fmla="*/ 382256 h 413760"/>
                <a:gd name="connsiteX90" fmla="*/ 217266 w 535626"/>
                <a:gd name="connsiteY90" fmla="*/ 370114 h 413760"/>
                <a:gd name="connsiteX91" fmla="*/ 196205 w 535626"/>
                <a:gd name="connsiteY91" fmla="*/ 373570 h 413760"/>
                <a:gd name="connsiteX92" fmla="*/ 182364 w 535626"/>
                <a:gd name="connsiteY92" fmla="*/ 355559 h 413760"/>
                <a:gd name="connsiteX93" fmla="*/ 192422 w 535626"/>
                <a:gd name="connsiteY93" fmla="*/ 340926 h 413760"/>
                <a:gd name="connsiteX94" fmla="*/ 188561 w 535626"/>
                <a:gd name="connsiteY94" fmla="*/ 331274 h 413760"/>
                <a:gd name="connsiteX95" fmla="*/ 174006 w 535626"/>
                <a:gd name="connsiteY95" fmla="*/ 333128 h 413760"/>
                <a:gd name="connsiteX96" fmla="*/ 170801 w 535626"/>
                <a:gd name="connsiteY96" fmla="*/ 306739 h 413760"/>
                <a:gd name="connsiteX97" fmla="*/ 156092 w 535626"/>
                <a:gd name="connsiteY97" fmla="*/ 299597 h 413760"/>
                <a:gd name="connsiteX98" fmla="*/ 160840 w 535626"/>
                <a:gd name="connsiteY98" fmla="*/ 283034 h 413760"/>
                <a:gd name="connsiteX99" fmla="*/ 132135 w 535626"/>
                <a:gd name="connsiteY99" fmla="*/ 266143 h 413760"/>
                <a:gd name="connsiteX100" fmla="*/ 118777 w 535626"/>
                <a:gd name="connsiteY100" fmla="*/ 250777 h 413760"/>
                <a:gd name="connsiteX101" fmla="*/ 120476 w 535626"/>
                <a:gd name="connsiteY101" fmla="*/ 239677 h 413760"/>
                <a:gd name="connsiteX102" fmla="*/ 108005 w 535626"/>
                <a:gd name="connsiteY102" fmla="*/ 230508 h 413760"/>
                <a:gd name="connsiteX103" fmla="*/ 106480 w 535626"/>
                <a:gd name="connsiteY103" fmla="*/ 223424 h 413760"/>
                <a:gd name="connsiteX104" fmla="*/ 118854 w 535626"/>
                <a:gd name="connsiteY104" fmla="*/ 228500 h 413760"/>
                <a:gd name="connsiteX105" fmla="*/ 125282 w 535626"/>
                <a:gd name="connsiteY105" fmla="*/ 215799 h 413760"/>
                <a:gd name="connsiteX106" fmla="*/ 116190 w 535626"/>
                <a:gd name="connsiteY106" fmla="*/ 213463 h 413760"/>
                <a:gd name="connsiteX107" fmla="*/ 117561 w 535626"/>
                <a:gd name="connsiteY107" fmla="*/ 200278 h 413760"/>
                <a:gd name="connsiteX108" fmla="*/ 93991 w 535626"/>
                <a:gd name="connsiteY108" fmla="*/ 187093 h 413760"/>
                <a:gd name="connsiteX109" fmla="*/ 100342 w 535626"/>
                <a:gd name="connsiteY109" fmla="*/ 169237 h 413760"/>
                <a:gd name="connsiteX110" fmla="*/ 37064 w 535626"/>
                <a:gd name="connsiteY110" fmla="*/ 128950 h 413760"/>
                <a:gd name="connsiteX111" fmla="*/ 18879 w 535626"/>
                <a:gd name="connsiteY111" fmla="*/ 138448 h 413760"/>
                <a:gd name="connsiteX112" fmla="*/ 5540 w 535626"/>
                <a:gd name="connsiteY112" fmla="*/ 133390 h 413760"/>
                <a:gd name="connsiteX113" fmla="*/ 0 w 535626"/>
                <a:gd name="connsiteY113" fmla="*/ 86346 h 413760"/>
                <a:gd name="connsiteX114" fmla="*/ 11988 w 535626"/>
                <a:gd name="connsiteY114" fmla="*/ 69938 h 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35626" h="413760">
                  <a:moveTo>
                    <a:pt x="12007" y="69861"/>
                  </a:moveTo>
                  <a:lnTo>
                    <a:pt x="31060" y="76212"/>
                  </a:lnTo>
                  <a:lnTo>
                    <a:pt x="37739" y="71946"/>
                  </a:lnTo>
                  <a:lnTo>
                    <a:pt x="49399" y="80073"/>
                  </a:lnTo>
                  <a:lnTo>
                    <a:pt x="59765" y="75555"/>
                  </a:lnTo>
                  <a:lnTo>
                    <a:pt x="83084" y="88837"/>
                  </a:lnTo>
                  <a:lnTo>
                    <a:pt x="106075" y="78142"/>
                  </a:lnTo>
                  <a:lnTo>
                    <a:pt x="115322" y="93585"/>
                  </a:lnTo>
                  <a:lnTo>
                    <a:pt x="128912" y="95593"/>
                  </a:lnTo>
                  <a:lnTo>
                    <a:pt x="128275" y="88103"/>
                  </a:lnTo>
                  <a:lnTo>
                    <a:pt x="141054" y="77814"/>
                  </a:lnTo>
                  <a:lnTo>
                    <a:pt x="149084" y="79899"/>
                  </a:lnTo>
                  <a:lnTo>
                    <a:pt x="151015" y="70498"/>
                  </a:lnTo>
                  <a:lnTo>
                    <a:pt x="156806" y="76212"/>
                  </a:lnTo>
                  <a:lnTo>
                    <a:pt x="168388" y="72583"/>
                  </a:lnTo>
                  <a:lnTo>
                    <a:pt x="171284" y="82080"/>
                  </a:lnTo>
                  <a:lnTo>
                    <a:pt x="181573" y="67930"/>
                  </a:lnTo>
                  <a:lnTo>
                    <a:pt x="200780" y="64958"/>
                  </a:lnTo>
                  <a:lnTo>
                    <a:pt x="233269" y="38337"/>
                  </a:lnTo>
                  <a:lnTo>
                    <a:pt x="245893" y="44534"/>
                  </a:lnTo>
                  <a:lnTo>
                    <a:pt x="260371" y="25076"/>
                  </a:lnTo>
                  <a:lnTo>
                    <a:pt x="267610" y="30076"/>
                  </a:lnTo>
                  <a:lnTo>
                    <a:pt x="276452" y="18416"/>
                  </a:lnTo>
                  <a:lnTo>
                    <a:pt x="293979" y="21060"/>
                  </a:lnTo>
                  <a:lnTo>
                    <a:pt x="299693" y="4015"/>
                  </a:lnTo>
                  <a:lnTo>
                    <a:pt x="305639" y="11003"/>
                  </a:lnTo>
                  <a:lnTo>
                    <a:pt x="325503" y="3764"/>
                  </a:lnTo>
                  <a:lnTo>
                    <a:pt x="322530" y="14787"/>
                  </a:lnTo>
                  <a:lnTo>
                    <a:pt x="344479" y="0"/>
                  </a:lnTo>
                  <a:lnTo>
                    <a:pt x="361041" y="8204"/>
                  </a:lnTo>
                  <a:lnTo>
                    <a:pt x="375596" y="31678"/>
                  </a:lnTo>
                  <a:lnTo>
                    <a:pt x="381716" y="26774"/>
                  </a:lnTo>
                  <a:lnTo>
                    <a:pt x="392738" y="35210"/>
                  </a:lnTo>
                  <a:lnTo>
                    <a:pt x="418142" y="32797"/>
                  </a:lnTo>
                  <a:lnTo>
                    <a:pt x="419339" y="43086"/>
                  </a:lnTo>
                  <a:lnTo>
                    <a:pt x="425459" y="50325"/>
                  </a:lnTo>
                  <a:lnTo>
                    <a:pt x="439203" y="50480"/>
                  </a:lnTo>
                  <a:lnTo>
                    <a:pt x="439917" y="58606"/>
                  </a:lnTo>
                  <a:lnTo>
                    <a:pt x="467251" y="43897"/>
                  </a:lnTo>
                  <a:lnTo>
                    <a:pt x="471035" y="80961"/>
                  </a:lnTo>
                  <a:lnTo>
                    <a:pt x="485436" y="83374"/>
                  </a:lnTo>
                  <a:lnTo>
                    <a:pt x="488254" y="91752"/>
                  </a:lnTo>
                  <a:lnTo>
                    <a:pt x="477405" y="96249"/>
                  </a:lnTo>
                  <a:lnTo>
                    <a:pt x="473139" y="122136"/>
                  </a:lnTo>
                  <a:lnTo>
                    <a:pt x="486401" y="130012"/>
                  </a:lnTo>
                  <a:lnTo>
                    <a:pt x="476826" y="143679"/>
                  </a:lnTo>
                  <a:lnTo>
                    <a:pt x="456654" y="152848"/>
                  </a:lnTo>
                  <a:lnTo>
                    <a:pt x="458816" y="162655"/>
                  </a:lnTo>
                  <a:lnTo>
                    <a:pt x="478274" y="175936"/>
                  </a:lnTo>
                  <a:lnTo>
                    <a:pt x="479008" y="197479"/>
                  </a:lnTo>
                  <a:lnTo>
                    <a:pt x="511901" y="205046"/>
                  </a:lnTo>
                  <a:lnTo>
                    <a:pt x="518098" y="217111"/>
                  </a:lnTo>
                  <a:lnTo>
                    <a:pt x="535626" y="212768"/>
                  </a:lnTo>
                  <a:lnTo>
                    <a:pt x="527750" y="272185"/>
                  </a:lnTo>
                  <a:lnTo>
                    <a:pt x="516264" y="284578"/>
                  </a:lnTo>
                  <a:lnTo>
                    <a:pt x="502520" y="284096"/>
                  </a:lnTo>
                  <a:lnTo>
                    <a:pt x="506458" y="291412"/>
                  </a:lnTo>
                  <a:lnTo>
                    <a:pt x="496806" y="298400"/>
                  </a:lnTo>
                  <a:lnTo>
                    <a:pt x="496478" y="308303"/>
                  </a:lnTo>
                  <a:lnTo>
                    <a:pt x="488273" y="300581"/>
                  </a:lnTo>
                  <a:lnTo>
                    <a:pt x="478544" y="315947"/>
                  </a:lnTo>
                  <a:lnTo>
                    <a:pt x="485706" y="327607"/>
                  </a:lnTo>
                  <a:lnTo>
                    <a:pt x="482000" y="341525"/>
                  </a:lnTo>
                  <a:lnTo>
                    <a:pt x="515859" y="378608"/>
                  </a:lnTo>
                  <a:lnTo>
                    <a:pt x="515859" y="378608"/>
                  </a:lnTo>
                  <a:lnTo>
                    <a:pt x="515627" y="390345"/>
                  </a:lnTo>
                  <a:lnTo>
                    <a:pt x="496960" y="390113"/>
                  </a:lnTo>
                  <a:lnTo>
                    <a:pt x="480397" y="412467"/>
                  </a:lnTo>
                  <a:lnTo>
                    <a:pt x="455785" y="400730"/>
                  </a:lnTo>
                  <a:lnTo>
                    <a:pt x="431018" y="412235"/>
                  </a:lnTo>
                  <a:lnTo>
                    <a:pt x="424030" y="400421"/>
                  </a:lnTo>
                  <a:lnTo>
                    <a:pt x="410286" y="408143"/>
                  </a:lnTo>
                  <a:lnTo>
                    <a:pt x="394128" y="391252"/>
                  </a:lnTo>
                  <a:lnTo>
                    <a:pt x="383106" y="393433"/>
                  </a:lnTo>
                  <a:lnTo>
                    <a:pt x="387603" y="383222"/>
                  </a:lnTo>
                  <a:lnTo>
                    <a:pt x="379959" y="380654"/>
                  </a:lnTo>
                  <a:lnTo>
                    <a:pt x="371195" y="386272"/>
                  </a:lnTo>
                  <a:lnTo>
                    <a:pt x="375539" y="399611"/>
                  </a:lnTo>
                  <a:lnTo>
                    <a:pt x="358242" y="413760"/>
                  </a:lnTo>
                  <a:lnTo>
                    <a:pt x="343764" y="369535"/>
                  </a:lnTo>
                  <a:lnTo>
                    <a:pt x="347297" y="352972"/>
                  </a:lnTo>
                  <a:lnTo>
                    <a:pt x="336120" y="355462"/>
                  </a:lnTo>
                  <a:lnTo>
                    <a:pt x="316256" y="338012"/>
                  </a:lnTo>
                  <a:lnTo>
                    <a:pt x="309500" y="343494"/>
                  </a:lnTo>
                  <a:lnTo>
                    <a:pt x="291972" y="327414"/>
                  </a:lnTo>
                  <a:lnTo>
                    <a:pt x="275255" y="338437"/>
                  </a:lnTo>
                  <a:lnTo>
                    <a:pt x="258537" y="327742"/>
                  </a:lnTo>
                  <a:lnTo>
                    <a:pt x="247110" y="335618"/>
                  </a:lnTo>
                  <a:lnTo>
                    <a:pt x="259406" y="360636"/>
                  </a:lnTo>
                  <a:lnTo>
                    <a:pt x="245816" y="382256"/>
                  </a:lnTo>
                  <a:lnTo>
                    <a:pt x="217266" y="370114"/>
                  </a:lnTo>
                  <a:lnTo>
                    <a:pt x="196205" y="373570"/>
                  </a:lnTo>
                  <a:lnTo>
                    <a:pt x="182364" y="355559"/>
                  </a:lnTo>
                  <a:lnTo>
                    <a:pt x="192422" y="340926"/>
                  </a:lnTo>
                  <a:lnTo>
                    <a:pt x="188561" y="331274"/>
                  </a:lnTo>
                  <a:lnTo>
                    <a:pt x="174006" y="333128"/>
                  </a:lnTo>
                  <a:lnTo>
                    <a:pt x="170801" y="306739"/>
                  </a:lnTo>
                  <a:lnTo>
                    <a:pt x="156092" y="299597"/>
                  </a:lnTo>
                  <a:lnTo>
                    <a:pt x="160840" y="283034"/>
                  </a:lnTo>
                  <a:lnTo>
                    <a:pt x="132135" y="266143"/>
                  </a:lnTo>
                  <a:lnTo>
                    <a:pt x="118777" y="250777"/>
                  </a:lnTo>
                  <a:lnTo>
                    <a:pt x="120476" y="239677"/>
                  </a:lnTo>
                  <a:lnTo>
                    <a:pt x="108005" y="230508"/>
                  </a:lnTo>
                  <a:lnTo>
                    <a:pt x="106480" y="223424"/>
                  </a:lnTo>
                  <a:lnTo>
                    <a:pt x="118854" y="228500"/>
                  </a:lnTo>
                  <a:lnTo>
                    <a:pt x="125282" y="215799"/>
                  </a:lnTo>
                  <a:lnTo>
                    <a:pt x="116190" y="213463"/>
                  </a:lnTo>
                  <a:lnTo>
                    <a:pt x="117561" y="200278"/>
                  </a:lnTo>
                  <a:lnTo>
                    <a:pt x="93991" y="187093"/>
                  </a:lnTo>
                  <a:lnTo>
                    <a:pt x="100342" y="169237"/>
                  </a:lnTo>
                  <a:lnTo>
                    <a:pt x="37064" y="128950"/>
                  </a:lnTo>
                  <a:lnTo>
                    <a:pt x="18879" y="138448"/>
                  </a:lnTo>
                  <a:lnTo>
                    <a:pt x="5540" y="133390"/>
                  </a:lnTo>
                  <a:lnTo>
                    <a:pt x="0" y="86346"/>
                  </a:lnTo>
                  <a:lnTo>
                    <a:pt x="11988" y="6993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4" name="Rheinland-Pfalz">
              <a:extLst>
                <a:ext uri="{FF2B5EF4-FFF2-40B4-BE49-F238E27FC236}">
                  <a16:creationId xmlns:a16="http://schemas.microsoft.com/office/drawing/2014/main" id="{B0BBAC6F-230E-AF5B-EE66-159A213F511B}"/>
                </a:ext>
              </a:extLst>
            </p:cNvPr>
            <p:cNvSpPr/>
            <p:nvPr/>
          </p:nvSpPr>
          <p:spPr>
            <a:xfrm>
              <a:off x="3443338" y="3501557"/>
              <a:ext cx="1228019" cy="1570277"/>
            </a:xfrm>
            <a:custGeom>
              <a:avLst/>
              <a:gdLst>
                <a:gd name="connsiteX0" fmla="*/ 150609 w 1228019"/>
                <a:gd name="connsiteY0" fmla="*/ 499837 h 1570277"/>
                <a:gd name="connsiteX1" fmla="*/ 161226 w 1228019"/>
                <a:gd name="connsiteY1" fmla="*/ 499431 h 1570277"/>
                <a:gd name="connsiteX2" fmla="*/ 160898 w 1228019"/>
                <a:gd name="connsiteY2" fmla="*/ 491555 h 1570277"/>
                <a:gd name="connsiteX3" fmla="*/ 152385 w 1228019"/>
                <a:gd name="connsiteY3" fmla="*/ 486652 h 1570277"/>
                <a:gd name="connsiteX4" fmla="*/ 151671 w 1228019"/>
                <a:gd name="connsiteY4" fmla="*/ 467425 h 1570277"/>
                <a:gd name="connsiteX5" fmla="*/ 145803 w 1228019"/>
                <a:gd name="connsiteY5" fmla="*/ 468564 h 1570277"/>
                <a:gd name="connsiteX6" fmla="*/ 141382 w 1228019"/>
                <a:gd name="connsiteY6" fmla="*/ 450457 h 1570277"/>
                <a:gd name="connsiteX7" fmla="*/ 154817 w 1228019"/>
                <a:gd name="connsiteY7" fmla="*/ 446519 h 1570277"/>
                <a:gd name="connsiteX8" fmla="*/ 163832 w 1228019"/>
                <a:gd name="connsiteY8" fmla="*/ 467753 h 1570277"/>
                <a:gd name="connsiteX9" fmla="*/ 171303 w 1228019"/>
                <a:gd name="connsiteY9" fmla="*/ 460688 h 1570277"/>
                <a:gd name="connsiteX10" fmla="*/ 178793 w 1228019"/>
                <a:gd name="connsiteY10" fmla="*/ 468970 h 1570277"/>
                <a:gd name="connsiteX11" fmla="*/ 175164 w 1228019"/>
                <a:gd name="connsiteY11" fmla="*/ 488602 h 1570277"/>
                <a:gd name="connsiteX12" fmla="*/ 191167 w 1228019"/>
                <a:gd name="connsiteY12" fmla="*/ 487057 h 1570277"/>
                <a:gd name="connsiteX13" fmla="*/ 203058 w 1228019"/>
                <a:gd name="connsiteY13" fmla="*/ 469858 h 1570277"/>
                <a:gd name="connsiteX14" fmla="*/ 251878 w 1228019"/>
                <a:gd name="connsiteY14" fmla="*/ 447581 h 1570277"/>
                <a:gd name="connsiteX15" fmla="*/ 252843 w 1228019"/>
                <a:gd name="connsiteY15" fmla="*/ 457793 h 1570277"/>
                <a:gd name="connsiteX16" fmla="*/ 264020 w 1228019"/>
                <a:gd name="connsiteY16" fmla="*/ 458681 h 1570277"/>
                <a:gd name="connsiteX17" fmla="*/ 261530 w 1228019"/>
                <a:gd name="connsiteY17" fmla="*/ 474124 h 1570277"/>
                <a:gd name="connsiteX18" fmla="*/ 270371 w 1228019"/>
                <a:gd name="connsiteY18" fmla="*/ 482328 h 1570277"/>
                <a:gd name="connsiteX19" fmla="*/ 286123 w 1228019"/>
                <a:gd name="connsiteY19" fmla="*/ 461267 h 1570277"/>
                <a:gd name="connsiteX20" fmla="*/ 302686 w 1228019"/>
                <a:gd name="connsiteY20" fmla="*/ 488775 h 1570277"/>
                <a:gd name="connsiteX21" fmla="*/ 342162 w 1228019"/>
                <a:gd name="connsiteY21" fmla="*/ 466499 h 1570277"/>
                <a:gd name="connsiteX22" fmla="*/ 352625 w 1228019"/>
                <a:gd name="connsiteY22" fmla="*/ 469240 h 1570277"/>
                <a:gd name="connsiteX23" fmla="*/ 354304 w 1228019"/>
                <a:gd name="connsiteY23" fmla="*/ 462561 h 1570277"/>
                <a:gd name="connsiteX24" fmla="*/ 337741 w 1228019"/>
                <a:gd name="connsiteY24" fmla="*/ 443179 h 1570277"/>
                <a:gd name="connsiteX25" fmla="*/ 344421 w 1228019"/>
                <a:gd name="connsiteY25" fmla="*/ 420497 h 1570277"/>
                <a:gd name="connsiteX26" fmla="*/ 338321 w 1228019"/>
                <a:gd name="connsiteY26" fmla="*/ 409243 h 1570277"/>
                <a:gd name="connsiteX27" fmla="*/ 323997 w 1228019"/>
                <a:gd name="connsiteY27" fmla="*/ 404745 h 1570277"/>
                <a:gd name="connsiteX28" fmla="*/ 335579 w 1228019"/>
                <a:gd name="connsiteY28" fmla="*/ 390190 h 1570277"/>
                <a:gd name="connsiteX29" fmla="*/ 324808 w 1228019"/>
                <a:gd name="connsiteY29" fmla="*/ 378685 h 1570277"/>
                <a:gd name="connsiteX30" fmla="*/ 353358 w 1228019"/>
                <a:gd name="connsiteY30" fmla="*/ 363570 h 1570277"/>
                <a:gd name="connsiteX31" fmla="*/ 359632 w 1228019"/>
                <a:gd name="connsiteY31" fmla="*/ 379418 h 1570277"/>
                <a:gd name="connsiteX32" fmla="*/ 382623 w 1228019"/>
                <a:gd name="connsiteY32" fmla="*/ 394939 h 1570277"/>
                <a:gd name="connsiteX33" fmla="*/ 404417 w 1228019"/>
                <a:gd name="connsiteY33" fmla="*/ 382160 h 1570277"/>
                <a:gd name="connsiteX34" fmla="*/ 406502 w 1228019"/>
                <a:gd name="connsiteY34" fmla="*/ 354729 h 1570277"/>
                <a:gd name="connsiteX35" fmla="*/ 398143 w 1228019"/>
                <a:gd name="connsiteY35" fmla="*/ 351505 h 1570277"/>
                <a:gd name="connsiteX36" fmla="*/ 402410 w 1228019"/>
                <a:gd name="connsiteY36" fmla="*/ 342992 h 1570277"/>
                <a:gd name="connsiteX37" fmla="*/ 395171 w 1228019"/>
                <a:gd name="connsiteY37" fmla="*/ 335039 h 1570277"/>
                <a:gd name="connsiteX38" fmla="*/ 420092 w 1228019"/>
                <a:gd name="connsiteY38" fmla="*/ 329981 h 1570277"/>
                <a:gd name="connsiteX39" fmla="*/ 419764 w 1228019"/>
                <a:gd name="connsiteY39" fmla="*/ 308670 h 1570277"/>
                <a:gd name="connsiteX40" fmla="*/ 441886 w 1228019"/>
                <a:gd name="connsiteY40" fmla="*/ 311893 h 1570277"/>
                <a:gd name="connsiteX41" fmla="*/ 454434 w 1228019"/>
                <a:gd name="connsiteY41" fmla="*/ 305292 h 1570277"/>
                <a:gd name="connsiteX42" fmla="*/ 484181 w 1228019"/>
                <a:gd name="connsiteY42" fmla="*/ 271934 h 1570277"/>
                <a:gd name="connsiteX43" fmla="*/ 501555 w 1228019"/>
                <a:gd name="connsiteY43" fmla="*/ 288169 h 1570277"/>
                <a:gd name="connsiteX44" fmla="*/ 514816 w 1228019"/>
                <a:gd name="connsiteY44" fmla="*/ 267012 h 1570277"/>
                <a:gd name="connsiteX45" fmla="*/ 530993 w 1228019"/>
                <a:gd name="connsiteY45" fmla="*/ 276586 h 1570277"/>
                <a:gd name="connsiteX46" fmla="*/ 534448 w 1228019"/>
                <a:gd name="connsiteY46" fmla="*/ 265410 h 1570277"/>
                <a:gd name="connsiteX47" fmla="*/ 543849 w 1228019"/>
                <a:gd name="connsiteY47" fmla="*/ 266780 h 1570277"/>
                <a:gd name="connsiteX48" fmla="*/ 552536 w 1228019"/>
                <a:gd name="connsiteY48" fmla="*/ 257939 h 1570277"/>
                <a:gd name="connsiteX49" fmla="*/ 558887 w 1228019"/>
                <a:gd name="connsiteY49" fmla="*/ 237766 h 1570277"/>
                <a:gd name="connsiteX50" fmla="*/ 564833 w 1228019"/>
                <a:gd name="connsiteY50" fmla="*/ 258016 h 1570277"/>
                <a:gd name="connsiteX51" fmla="*/ 627628 w 1228019"/>
                <a:gd name="connsiteY51" fmla="*/ 245160 h 1570277"/>
                <a:gd name="connsiteX52" fmla="*/ 640002 w 1228019"/>
                <a:gd name="connsiteY52" fmla="*/ 236164 h 1570277"/>
                <a:gd name="connsiteX53" fmla="*/ 637261 w 1228019"/>
                <a:gd name="connsiteY53" fmla="*/ 226840 h 1570277"/>
                <a:gd name="connsiteX54" fmla="*/ 646431 w 1228019"/>
                <a:gd name="connsiteY54" fmla="*/ 211320 h 1570277"/>
                <a:gd name="connsiteX55" fmla="*/ 638863 w 1228019"/>
                <a:gd name="connsiteY55" fmla="*/ 198136 h 1570277"/>
                <a:gd name="connsiteX56" fmla="*/ 647705 w 1228019"/>
                <a:gd name="connsiteY56" fmla="*/ 181245 h 1570277"/>
                <a:gd name="connsiteX57" fmla="*/ 678185 w 1228019"/>
                <a:gd name="connsiteY57" fmla="*/ 188078 h 1570277"/>
                <a:gd name="connsiteX58" fmla="*/ 722488 w 1228019"/>
                <a:gd name="connsiteY58" fmla="*/ 172809 h 1570277"/>
                <a:gd name="connsiteX59" fmla="*/ 722565 w 1228019"/>
                <a:gd name="connsiteY59" fmla="*/ 166207 h 1570277"/>
                <a:gd name="connsiteX60" fmla="*/ 737603 w 1228019"/>
                <a:gd name="connsiteY60" fmla="*/ 158736 h 1570277"/>
                <a:gd name="connsiteX61" fmla="*/ 759165 w 1228019"/>
                <a:gd name="connsiteY61" fmla="*/ 164199 h 1570277"/>
                <a:gd name="connsiteX62" fmla="*/ 763181 w 1228019"/>
                <a:gd name="connsiteY62" fmla="*/ 143139 h 1570277"/>
                <a:gd name="connsiteX63" fmla="*/ 791403 w 1228019"/>
                <a:gd name="connsiteY63" fmla="*/ 140899 h 1570277"/>
                <a:gd name="connsiteX64" fmla="*/ 799762 w 1228019"/>
                <a:gd name="connsiteY64" fmla="*/ 130359 h 1570277"/>
                <a:gd name="connsiteX65" fmla="*/ 804105 w 1228019"/>
                <a:gd name="connsiteY65" fmla="*/ 108237 h 1570277"/>
                <a:gd name="connsiteX66" fmla="*/ 794221 w 1228019"/>
                <a:gd name="connsiteY66" fmla="*/ 98508 h 1570277"/>
                <a:gd name="connsiteX67" fmla="*/ 815765 w 1228019"/>
                <a:gd name="connsiteY67" fmla="*/ 93450 h 1570277"/>
                <a:gd name="connsiteX68" fmla="*/ 829277 w 1228019"/>
                <a:gd name="connsiteY68" fmla="*/ 74146 h 1570277"/>
                <a:gd name="connsiteX69" fmla="*/ 846496 w 1228019"/>
                <a:gd name="connsiteY69" fmla="*/ 79049 h 1570277"/>
                <a:gd name="connsiteX70" fmla="*/ 839972 w 1228019"/>
                <a:gd name="connsiteY70" fmla="*/ 61367 h 1570277"/>
                <a:gd name="connsiteX71" fmla="*/ 845203 w 1228019"/>
                <a:gd name="connsiteY71" fmla="*/ 33627 h 1570277"/>
                <a:gd name="connsiteX72" fmla="*/ 832655 w 1228019"/>
                <a:gd name="connsiteY72" fmla="*/ 19709 h 1570277"/>
                <a:gd name="connsiteX73" fmla="*/ 848099 w 1228019"/>
                <a:gd name="connsiteY73" fmla="*/ 14961 h 1570277"/>
                <a:gd name="connsiteX74" fmla="*/ 861843 w 1228019"/>
                <a:gd name="connsiteY74" fmla="*/ 0 h 1570277"/>
                <a:gd name="connsiteX75" fmla="*/ 891262 w 1228019"/>
                <a:gd name="connsiteY75" fmla="*/ 11737 h 1570277"/>
                <a:gd name="connsiteX76" fmla="*/ 879931 w 1228019"/>
                <a:gd name="connsiteY76" fmla="*/ 48646 h 1570277"/>
                <a:gd name="connsiteX77" fmla="*/ 907902 w 1228019"/>
                <a:gd name="connsiteY77" fmla="*/ 54746 h 1570277"/>
                <a:gd name="connsiteX78" fmla="*/ 924870 w 1228019"/>
                <a:gd name="connsiteY78" fmla="*/ 78953 h 1570277"/>
                <a:gd name="connsiteX79" fmla="*/ 946027 w 1228019"/>
                <a:gd name="connsiteY79" fmla="*/ 72351 h 1570277"/>
                <a:gd name="connsiteX80" fmla="*/ 951896 w 1228019"/>
                <a:gd name="connsiteY80" fmla="*/ 78374 h 1570277"/>
                <a:gd name="connsiteX81" fmla="*/ 956490 w 1228019"/>
                <a:gd name="connsiteY81" fmla="*/ 95419 h 1570277"/>
                <a:gd name="connsiteX82" fmla="*/ 951741 w 1228019"/>
                <a:gd name="connsiteY82" fmla="*/ 135301 h 1570277"/>
                <a:gd name="connsiteX83" fmla="*/ 987763 w 1228019"/>
                <a:gd name="connsiteY83" fmla="*/ 173658 h 1570277"/>
                <a:gd name="connsiteX84" fmla="*/ 988882 w 1228019"/>
                <a:gd name="connsiteY84" fmla="*/ 198348 h 1570277"/>
                <a:gd name="connsiteX85" fmla="*/ 998689 w 1228019"/>
                <a:gd name="connsiteY85" fmla="*/ 199796 h 1570277"/>
                <a:gd name="connsiteX86" fmla="*/ 1008090 w 1228019"/>
                <a:gd name="connsiteY86" fmla="*/ 190935 h 1570277"/>
                <a:gd name="connsiteX87" fmla="*/ 1031968 w 1228019"/>
                <a:gd name="connsiteY87" fmla="*/ 207980 h 1570277"/>
                <a:gd name="connsiteX88" fmla="*/ 1031968 w 1228019"/>
                <a:gd name="connsiteY88" fmla="*/ 207980 h 1570277"/>
                <a:gd name="connsiteX89" fmla="*/ 1024421 w 1228019"/>
                <a:gd name="connsiteY89" fmla="*/ 228809 h 1570277"/>
                <a:gd name="connsiteX90" fmla="*/ 1039941 w 1228019"/>
                <a:gd name="connsiteY90" fmla="*/ 250854 h 1570277"/>
                <a:gd name="connsiteX91" fmla="*/ 1032876 w 1228019"/>
                <a:gd name="connsiteY91" fmla="*/ 269019 h 1570277"/>
                <a:gd name="connsiteX92" fmla="*/ 1045983 w 1228019"/>
                <a:gd name="connsiteY92" fmla="*/ 277455 h 1570277"/>
                <a:gd name="connsiteX93" fmla="*/ 1037702 w 1228019"/>
                <a:gd name="connsiteY93" fmla="*/ 316295 h 1570277"/>
                <a:gd name="connsiteX94" fmla="*/ 1021139 w 1228019"/>
                <a:gd name="connsiteY94" fmla="*/ 330290 h 1570277"/>
                <a:gd name="connsiteX95" fmla="*/ 1004653 w 1228019"/>
                <a:gd name="connsiteY95" fmla="*/ 325869 h 1570277"/>
                <a:gd name="connsiteX96" fmla="*/ 990581 w 1228019"/>
                <a:gd name="connsiteY96" fmla="*/ 310986 h 1570277"/>
                <a:gd name="connsiteX97" fmla="*/ 965814 w 1228019"/>
                <a:gd name="connsiteY97" fmla="*/ 337278 h 1570277"/>
                <a:gd name="connsiteX98" fmla="*/ 957127 w 1228019"/>
                <a:gd name="connsiteY98" fmla="*/ 367431 h 1570277"/>
                <a:gd name="connsiteX99" fmla="*/ 973767 w 1228019"/>
                <a:gd name="connsiteY99" fmla="*/ 394862 h 1570277"/>
                <a:gd name="connsiteX100" fmla="*/ 955679 w 1228019"/>
                <a:gd name="connsiteY100" fmla="*/ 407255 h 1570277"/>
                <a:gd name="connsiteX101" fmla="*/ 962359 w 1228019"/>
                <a:gd name="connsiteY101" fmla="*/ 410150 h 1570277"/>
                <a:gd name="connsiteX102" fmla="*/ 960911 w 1228019"/>
                <a:gd name="connsiteY102" fmla="*/ 419474 h 1570277"/>
                <a:gd name="connsiteX103" fmla="*/ 949811 w 1228019"/>
                <a:gd name="connsiteY103" fmla="*/ 428972 h 1570277"/>
                <a:gd name="connsiteX104" fmla="*/ 961065 w 1228019"/>
                <a:gd name="connsiteY104" fmla="*/ 438218 h 1570277"/>
                <a:gd name="connsiteX105" fmla="*/ 979713 w 1228019"/>
                <a:gd name="connsiteY105" fmla="*/ 437504 h 1570277"/>
                <a:gd name="connsiteX106" fmla="*/ 976508 w 1228019"/>
                <a:gd name="connsiteY106" fmla="*/ 450206 h 1570277"/>
                <a:gd name="connsiteX107" fmla="*/ 990581 w 1228019"/>
                <a:gd name="connsiteY107" fmla="*/ 449395 h 1570277"/>
                <a:gd name="connsiteX108" fmla="*/ 992029 w 1228019"/>
                <a:gd name="connsiteY108" fmla="*/ 457754 h 1570277"/>
                <a:gd name="connsiteX109" fmla="*/ 999094 w 1228019"/>
                <a:gd name="connsiteY109" fmla="*/ 458410 h 1570277"/>
                <a:gd name="connsiteX110" fmla="*/ 1007703 w 1228019"/>
                <a:gd name="connsiteY110" fmla="*/ 479722 h 1570277"/>
                <a:gd name="connsiteX111" fmla="*/ 1005368 w 1228019"/>
                <a:gd name="connsiteY111" fmla="*/ 492192 h 1570277"/>
                <a:gd name="connsiteX112" fmla="*/ 1020637 w 1228019"/>
                <a:gd name="connsiteY112" fmla="*/ 496613 h 1570277"/>
                <a:gd name="connsiteX113" fmla="*/ 1021042 w 1228019"/>
                <a:gd name="connsiteY113" fmla="*/ 510125 h 1570277"/>
                <a:gd name="connsiteX114" fmla="*/ 1029478 w 1228019"/>
                <a:gd name="connsiteY114" fmla="*/ 518561 h 1570277"/>
                <a:gd name="connsiteX115" fmla="*/ 1022954 w 1228019"/>
                <a:gd name="connsiteY115" fmla="*/ 549428 h 1570277"/>
                <a:gd name="connsiteX116" fmla="*/ 1009441 w 1228019"/>
                <a:gd name="connsiteY116" fmla="*/ 548540 h 1570277"/>
                <a:gd name="connsiteX117" fmla="*/ 1005985 w 1228019"/>
                <a:gd name="connsiteY117" fmla="*/ 539854 h 1570277"/>
                <a:gd name="connsiteX118" fmla="*/ 987010 w 1228019"/>
                <a:gd name="connsiteY118" fmla="*/ 540992 h 1570277"/>
                <a:gd name="connsiteX119" fmla="*/ 979616 w 1228019"/>
                <a:gd name="connsiteY119" fmla="*/ 551764 h 1570277"/>
                <a:gd name="connsiteX120" fmla="*/ 993283 w 1228019"/>
                <a:gd name="connsiteY120" fmla="*/ 565199 h 1570277"/>
                <a:gd name="connsiteX121" fmla="*/ 993283 w 1228019"/>
                <a:gd name="connsiteY121" fmla="*/ 565199 h 1570277"/>
                <a:gd name="connsiteX122" fmla="*/ 995368 w 1228019"/>
                <a:gd name="connsiteY122" fmla="*/ 568018 h 1570277"/>
                <a:gd name="connsiteX123" fmla="*/ 995368 w 1228019"/>
                <a:gd name="connsiteY123" fmla="*/ 568018 h 1570277"/>
                <a:gd name="connsiteX124" fmla="*/ 985079 w 1228019"/>
                <a:gd name="connsiteY124" fmla="*/ 584986 h 1570277"/>
                <a:gd name="connsiteX125" fmla="*/ 974539 w 1228019"/>
                <a:gd name="connsiteY125" fmla="*/ 583461 h 1570277"/>
                <a:gd name="connsiteX126" fmla="*/ 962146 w 1228019"/>
                <a:gd name="connsiteY126" fmla="*/ 567554 h 1570277"/>
                <a:gd name="connsiteX127" fmla="*/ 961027 w 1228019"/>
                <a:gd name="connsiteY127" fmla="*/ 575605 h 1570277"/>
                <a:gd name="connsiteX128" fmla="*/ 942765 w 1228019"/>
                <a:gd name="connsiteY128" fmla="*/ 582284 h 1570277"/>
                <a:gd name="connsiteX129" fmla="*/ 940680 w 1228019"/>
                <a:gd name="connsiteY129" fmla="*/ 590005 h 1570277"/>
                <a:gd name="connsiteX130" fmla="*/ 922187 w 1228019"/>
                <a:gd name="connsiteY130" fmla="*/ 595063 h 1570277"/>
                <a:gd name="connsiteX131" fmla="*/ 922110 w 1228019"/>
                <a:gd name="connsiteY131" fmla="*/ 602707 h 1570277"/>
                <a:gd name="connsiteX132" fmla="*/ 908269 w 1228019"/>
                <a:gd name="connsiteY132" fmla="*/ 612359 h 1570277"/>
                <a:gd name="connsiteX133" fmla="*/ 908906 w 1228019"/>
                <a:gd name="connsiteY133" fmla="*/ 622976 h 1570277"/>
                <a:gd name="connsiteX134" fmla="*/ 933596 w 1228019"/>
                <a:gd name="connsiteY134" fmla="*/ 642357 h 1570277"/>
                <a:gd name="connsiteX135" fmla="*/ 927805 w 1228019"/>
                <a:gd name="connsiteY135" fmla="*/ 650311 h 1570277"/>
                <a:gd name="connsiteX136" fmla="*/ 932302 w 1228019"/>
                <a:gd name="connsiteY136" fmla="*/ 675406 h 1570277"/>
                <a:gd name="connsiteX137" fmla="*/ 917824 w 1228019"/>
                <a:gd name="connsiteY137" fmla="*/ 660445 h 1570277"/>
                <a:gd name="connsiteX138" fmla="*/ 908655 w 1228019"/>
                <a:gd name="connsiteY138" fmla="*/ 666082 h 1570277"/>
                <a:gd name="connsiteX139" fmla="*/ 892343 w 1228019"/>
                <a:gd name="connsiteY139" fmla="*/ 656024 h 1570277"/>
                <a:gd name="connsiteX140" fmla="*/ 881649 w 1228019"/>
                <a:gd name="connsiteY140" fmla="*/ 678861 h 1570277"/>
                <a:gd name="connsiteX141" fmla="*/ 885259 w 1228019"/>
                <a:gd name="connsiteY141" fmla="*/ 690444 h 1570277"/>
                <a:gd name="connsiteX142" fmla="*/ 867325 w 1228019"/>
                <a:gd name="connsiteY142" fmla="*/ 690675 h 1570277"/>
                <a:gd name="connsiteX143" fmla="*/ 852210 w 1228019"/>
                <a:gd name="connsiteY143" fmla="*/ 711349 h 1570277"/>
                <a:gd name="connsiteX144" fmla="*/ 892980 w 1228019"/>
                <a:gd name="connsiteY144" fmla="*/ 746888 h 1570277"/>
                <a:gd name="connsiteX145" fmla="*/ 900219 w 1228019"/>
                <a:gd name="connsiteY145" fmla="*/ 772775 h 1570277"/>
                <a:gd name="connsiteX146" fmla="*/ 909543 w 1228019"/>
                <a:gd name="connsiteY146" fmla="*/ 779531 h 1570277"/>
                <a:gd name="connsiteX147" fmla="*/ 952398 w 1228019"/>
                <a:gd name="connsiteY147" fmla="*/ 774705 h 1570277"/>
                <a:gd name="connsiteX148" fmla="*/ 988824 w 1228019"/>
                <a:gd name="connsiteY148" fmla="*/ 754204 h 1570277"/>
                <a:gd name="connsiteX149" fmla="*/ 1062488 w 1228019"/>
                <a:gd name="connsiteY149" fmla="*/ 729186 h 1570277"/>
                <a:gd name="connsiteX150" fmla="*/ 1093529 w 1228019"/>
                <a:gd name="connsiteY150" fmla="*/ 735460 h 1570277"/>
                <a:gd name="connsiteX151" fmla="*/ 1133333 w 1228019"/>
                <a:gd name="connsiteY151" fmla="*/ 775825 h 1570277"/>
                <a:gd name="connsiteX152" fmla="*/ 1150224 w 1228019"/>
                <a:gd name="connsiteY152" fmla="*/ 822463 h 1570277"/>
                <a:gd name="connsiteX153" fmla="*/ 1144993 w 1228019"/>
                <a:gd name="connsiteY153" fmla="*/ 854295 h 1570277"/>
                <a:gd name="connsiteX154" fmla="*/ 1165417 w 1228019"/>
                <a:gd name="connsiteY154" fmla="*/ 871418 h 1570277"/>
                <a:gd name="connsiteX155" fmla="*/ 1162772 w 1228019"/>
                <a:gd name="connsiteY155" fmla="*/ 897555 h 1570277"/>
                <a:gd name="connsiteX156" fmla="*/ 1185203 w 1228019"/>
                <a:gd name="connsiteY156" fmla="*/ 940564 h 1570277"/>
                <a:gd name="connsiteX157" fmla="*/ 1209796 w 1228019"/>
                <a:gd name="connsiteY157" fmla="*/ 940159 h 1570277"/>
                <a:gd name="connsiteX158" fmla="*/ 1213657 w 1228019"/>
                <a:gd name="connsiteY158" fmla="*/ 945622 h 1570277"/>
                <a:gd name="connsiteX159" fmla="*/ 1192500 w 1228019"/>
                <a:gd name="connsiteY159" fmla="*/ 977377 h 1570277"/>
                <a:gd name="connsiteX160" fmla="*/ 1152135 w 1228019"/>
                <a:gd name="connsiteY160" fmla="*/ 1001024 h 1570277"/>
                <a:gd name="connsiteX161" fmla="*/ 1164857 w 1228019"/>
                <a:gd name="connsiteY161" fmla="*/ 1052894 h 1570277"/>
                <a:gd name="connsiteX162" fmla="*/ 1184547 w 1228019"/>
                <a:gd name="connsiteY162" fmla="*/ 1086579 h 1570277"/>
                <a:gd name="connsiteX163" fmla="*/ 1184547 w 1228019"/>
                <a:gd name="connsiteY163" fmla="*/ 1086579 h 1570277"/>
                <a:gd name="connsiteX164" fmla="*/ 1180918 w 1228019"/>
                <a:gd name="connsiteY164" fmla="*/ 1110381 h 1570277"/>
                <a:gd name="connsiteX165" fmla="*/ 1205434 w 1228019"/>
                <a:gd name="connsiteY165" fmla="*/ 1175589 h 1570277"/>
                <a:gd name="connsiteX166" fmla="*/ 1194816 w 1228019"/>
                <a:gd name="connsiteY166" fmla="*/ 1191747 h 1570277"/>
                <a:gd name="connsiteX167" fmla="*/ 1228019 w 1228019"/>
                <a:gd name="connsiteY167" fmla="*/ 1203735 h 1570277"/>
                <a:gd name="connsiteX168" fmla="*/ 1221745 w 1228019"/>
                <a:gd name="connsiteY168" fmla="*/ 1230200 h 1570277"/>
                <a:gd name="connsiteX169" fmla="*/ 1205028 w 1228019"/>
                <a:gd name="connsiteY169" fmla="*/ 1245875 h 1570277"/>
                <a:gd name="connsiteX170" fmla="*/ 1210665 w 1228019"/>
                <a:gd name="connsiteY170" fmla="*/ 1251975 h 1570277"/>
                <a:gd name="connsiteX171" fmla="*/ 1224101 w 1228019"/>
                <a:gd name="connsiteY171" fmla="*/ 1240316 h 1570277"/>
                <a:gd name="connsiteX172" fmla="*/ 1223135 w 1228019"/>
                <a:gd name="connsiteY172" fmla="*/ 1257438 h 1570277"/>
                <a:gd name="connsiteX173" fmla="*/ 1198774 w 1228019"/>
                <a:gd name="connsiteY173" fmla="*/ 1290100 h 1570277"/>
                <a:gd name="connsiteX174" fmla="*/ 1218309 w 1228019"/>
                <a:gd name="connsiteY174" fmla="*/ 1313420 h 1570277"/>
                <a:gd name="connsiteX175" fmla="*/ 1168138 w 1228019"/>
                <a:gd name="connsiteY175" fmla="*/ 1360618 h 1570277"/>
                <a:gd name="connsiteX176" fmla="*/ 1165417 w 1228019"/>
                <a:gd name="connsiteY176" fmla="*/ 1373165 h 1570277"/>
                <a:gd name="connsiteX177" fmla="*/ 1175551 w 1228019"/>
                <a:gd name="connsiteY177" fmla="*/ 1372605 h 1570277"/>
                <a:gd name="connsiteX178" fmla="*/ 1156575 w 1228019"/>
                <a:gd name="connsiteY178" fmla="*/ 1411928 h 1570277"/>
                <a:gd name="connsiteX179" fmla="*/ 1151904 w 1228019"/>
                <a:gd name="connsiteY179" fmla="*/ 1465245 h 1570277"/>
                <a:gd name="connsiteX180" fmla="*/ 1128025 w 1228019"/>
                <a:gd name="connsiteY180" fmla="*/ 1501845 h 1570277"/>
                <a:gd name="connsiteX181" fmla="*/ 1120458 w 1228019"/>
                <a:gd name="connsiteY181" fmla="*/ 1532963 h 1570277"/>
                <a:gd name="connsiteX182" fmla="*/ 1120458 w 1228019"/>
                <a:gd name="connsiteY182" fmla="*/ 1532963 h 1570277"/>
                <a:gd name="connsiteX183" fmla="*/ 1113701 w 1228019"/>
                <a:gd name="connsiteY183" fmla="*/ 1547518 h 1570277"/>
                <a:gd name="connsiteX184" fmla="*/ 1113701 w 1228019"/>
                <a:gd name="connsiteY184" fmla="*/ 1547518 h 1570277"/>
                <a:gd name="connsiteX185" fmla="*/ 1087178 w 1228019"/>
                <a:gd name="connsiteY185" fmla="*/ 1570278 h 1570277"/>
                <a:gd name="connsiteX186" fmla="*/ 1087178 w 1228019"/>
                <a:gd name="connsiteY186" fmla="*/ 1570278 h 1570277"/>
                <a:gd name="connsiteX187" fmla="*/ 1083645 w 1228019"/>
                <a:gd name="connsiteY187" fmla="*/ 1562150 h 1570277"/>
                <a:gd name="connsiteX188" fmla="*/ 1070461 w 1228019"/>
                <a:gd name="connsiteY188" fmla="*/ 1568984 h 1570277"/>
                <a:gd name="connsiteX189" fmla="*/ 1067893 w 1228019"/>
                <a:gd name="connsiteY189" fmla="*/ 1561031 h 1570277"/>
                <a:gd name="connsiteX190" fmla="*/ 1049554 w 1228019"/>
                <a:gd name="connsiteY190" fmla="*/ 1563039 h 1570277"/>
                <a:gd name="connsiteX191" fmla="*/ 1015618 w 1228019"/>
                <a:gd name="connsiteY191" fmla="*/ 1551630 h 1570277"/>
                <a:gd name="connsiteX192" fmla="*/ 994384 w 1228019"/>
                <a:gd name="connsiteY192" fmla="*/ 1532731 h 1570277"/>
                <a:gd name="connsiteX193" fmla="*/ 955950 w 1228019"/>
                <a:gd name="connsiteY193" fmla="*/ 1522269 h 1570277"/>
                <a:gd name="connsiteX194" fmla="*/ 934001 w 1228019"/>
                <a:gd name="connsiteY194" fmla="*/ 1498641 h 1570277"/>
                <a:gd name="connsiteX195" fmla="*/ 926839 w 1228019"/>
                <a:gd name="connsiteY195" fmla="*/ 1511266 h 1570277"/>
                <a:gd name="connsiteX196" fmla="*/ 910759 w 1228019"/>
                <a:gd name="connsiteY196" fmla="*/ 1505880 h 1570277"/>
                <a:gd name="connsiteX197" fmla="*/ 899428 w 1228019"/>
                <a:gd name="connsiteY197" fmla="*/ 1517694 h 1570277"/>
                <a:gd name="connsiteX198" fmla="*/ 862441 w 1228019"/>
                <a:gd name="connsiteY198" fmla="*/ 1492599 h 1570277"/>
                <a:gd name="connsiteX199" fmla="*/ 848292 w 1228019"/>
                <a:gd name="connsiteY199" fmla="*/ 1507636 h 1570277"/>
                <a:gd name="connsiteX200" fmla="*/ 832289 w 1228019"/>
                <a:gd name="connsiteY200" fmla="*/ 1509895 h 1570277"/>
                <a:gd name="connsiteX201" fmla="*/ 830764 w 1228019"/>
                <a:gd name="connsiteY201" fmla="*/ 1499838 h 1570277"/>
                <a:gd name="connsiteX202" fmla="*/ 824741 w 1228019"/>
                <a:gd name="connsiteY202" fmla="*/ 1504104 h 1570277"/>
                <a:gd name="connsiteX203" fmla="*/ 811634 w 1228019"/>
                <a:gd name="connsiteY203" fmla="*/ 1498563 h 1570277"/>
                <a:gd name="connsiteX204" fmla="*/ 812521 w 1228019"/>
                <a:gd name="connsiteY204" fmla="*/ 1505474 h 1570277"/>
                <a:gd name="connsiteX205" fmla="*/ 800630 w 1228019"/>
                <a:gd name="connsiteY205" fmla="*/ 1509181 h 1570277"/>
                <a:gd name="connsiteX206" fmla="*/ 779956 w 1228019"/>
                <a:gd name="connsiteY206" fmla="*/ 1501382 h 1570277"/>
                <a:gd name="connsiteX207" fmla="*/ 779068 w 1228019"/>
                <a:gd name="connsiteY207" fmla="*/ 1487155 h 1570277"/>
                <a:gd name="connsiteX208" fmla="*/ 762988 w 1228019"/>
                <a:gd name="connsiteY208" fmla="*/ 1479202 h 1570277"/>
                <a:gd name="connsiteX209" fmla="*/ 744417 w 1228019"/>
                <a:gd name="connsiteY209" fmla="*/ 1481692 h 1570277"/>
                <a:gd name="connsiteX210" fmla="*/ 726079 w 1228019"/>
                <a:gd name="connsiteY210" fmla="*/ 1468256 h 1570277"/>
                <a:gd name="connsiteX211" fmla="*/ 711678 w 1228019"/>
                <a:gd name="connsiteY211" fmla="*/ 1442119 h 1570277"/>
                <a:gd name="connsiteX212" fmla="*/ 708551 w 1228019"/>
                <a:gd name="connsiteY212" fmla="*/ 1412526 h 1570277"/>
                <a:gd name="connsiteX213" fmla="*/ 678649 w 1228019"/>
                <a:gd name="connsiteY213" fmla="*/ 1415904 h 1570277"/>
                <a:gd name="connsiteX214" fmla="*/ 682355 w 1228019"/>
                <a:gd name="connsiteY214" fmla="*/ 1400867 h 1570277"/>
                <a:gd name="connsiteX215" fmla="*/ 642396 w 1228019"/>
                <a:gd name="connsiteY215" fmla="*/ 1410595 h 1570277"/>
                <a:gd name="connsiteX216" fmla="*/ 641431 w 1228019"/>
                <a:gd name="connsiteY216" fmla="*/ 1420807 h 1570277"/>
                <a:gd name="connsiteX217" fmla="*/ 641431 w 1228019"/>
                <a:gd name="connsiteY217" fmla="*/ 1420807 h 1570277"/>
                <a:gd name="connsiteX218" fmla="*/ 607572 w 1228019"/>
                <a:gd name="connsiteY218" fmla="*/ 1383724 h 1570277"/>
                <a:gd name="connsiteX219" fmla="*/ 611278 w 1228019"/>
                <a:gd name="connsiteY219" fmla="*/ 1369806 h 1570277"/>
                <a:gd name="connsiteX220" fmla="*/ 604116 w 1228019"/>
                <a:gd name="connsiteY220" fmla="*/ 1358147 h 1570277"/>
                <a:gd name="connsiteX221" fmla="*/ 613846 w 1228019"/>
                <a:gd name="connsiteY221" fmla="*/ 1342781 h 1570277"/>
                <a:gd name="connsiteX222" fmla="*/ 622050 w 1228019"/>
                <a:gd name="connsiteY222" fmla="*/ 1350502 h 1570277"/>
                <a:gd name="connsiteX223" fmla="*/ 622378 w 1228019"/>
                <a:gd name="connsiteY223" fmla="*/ 1340599 h 1570277"/>
                <a:gd name="connsiteX224" fmla="*/ 632030 w 1228019"/>
                <a:gd name="connsiteY224" fmla="*/ 1333612 h 1570277"/>
                <a:gd name="connsiteX225" fmla="*/ 628092 w 1228019"/>
                <a:gd name="connsiteY225" fmla="*/ 1326295 h 1570277"/>
                <a:gd name="connsiteX226" fmla="*/ 641836 w 1228019"/>
                <a:gd name="connsiteY226" fmla="*/ 1326778 h 1570277"/>
                <a:gd name="connsiteX227" fmla="*/ 653322 w 1228019"/>
                <a:gd name="connsiteY227" fmla="*/ 1314385 h 1570277"/>
                <a:gd name="connsiteX228" fmla="*/ 661198 w 1228019"/>
                <a:gd name="connsiteY228" fmla="*/ 1254967 h 1570277"/>
                <a:gd name="connsiteX229" fmla="*/ 643670 w 1228019"/>
                <a:gd name="connsiteY229" fmla="*/ 1259311 h 1570277"/>
                <a:gd name="connsiteX230" fmla="*/ 637474 w 1228019"/>
                <a:gd name="connsiteY230" fmla="*/ 1247246 h 1570277"/>
                <a:gd name="connsiteX231" fmla="*/ 604580 w 1228019"/>
                <a:gd name="connsiteY231" fmla="*/ 1239679 h 1570277"/>
                <a:gd name="connsiteX232" fmla="*/ 603846 w 1228019"/>
                <a:gd name="connsiteY232" fmla="*/ 1218135 h 1570277"/>
                <a:gd name="connsiteX233" fmla="*/ 584388 w 1228019"/>
                <a:gd name="connsiteY233" fmla="*/ 1204854 h 1570277"/>
                <a:gd name="connsiteX234" fmla="*/ 582226 w 1228019"/>
                <a:gd name="connsiteY234" fmla="*/ 1195048 h 1570277"/>
                <a:gd name="connsiteX235" fmla="*/ 602398 w 1228019"/>
                <a:gd name="connsiteY235" fmla="*/ 1185879 h 1570277"/>
                <a:gd name="connsiteX236" fmla="*/ 611973 w 1228019"/>
                <a:gd name="connsiteY236" fmla="*/ 1172211 h 1570277"/>
                <a:gd name="connsiteX237" fmla="*/ 598711 w 1228019"/>
                <a:gd name="connsiteY237" fmla="*/ 1164336 h 1570277"/>
                <a:gd name="connsiteX238" fmla="*/ 602977 w 1228019"/>
                <a:gd name="connsiteY238" fmla="*/ 1138449 h 1570277"/>
                <a:gd name="connsiteX239" fmla="*/ 613826 w 1228019"/>
                <a:gd name="connsiteY239" fmla="*/ 1133951 h 1570277"/>
                <a:gd name="connsiteX240" fmla="*/ 611008 w 1228019"/>
                <a:gd name="connsiteY240" fmla="*/ 1125573 h 1570277"/>
                <a:gd name="connsiteX241" fmla="*/ 596607 w 1228019"/>
                <a:gd name="connsiteY241" fmla="*/ 1123160 h 1570277"/>
                <a:gd name="connsiteX242" fmla="*/ 592824 w 1228019"/>
                <a:gd name="connsiteY242" fmla="*/ 1086097 h 1570277"/>
                <a:gd name="connsiteX243" fmla="*/ 565489 w 1228019"/>
                <a:gd name="connsiteY243" fmla="*/ 1100806 h 1570277"/>
                <a:gd name="connsiteX244" fmla="*/ 564775 w 1228019"/>
                <a:gd name="connsiteY244" fmla="*/ 1092679 h 1570277"/>
                <a:gd name="connsiteX245" fmla="*/ 551031 w 1228019"/>
                <a:gd name="connsiteY245" fmla="*/ 1092525 h 1570277"/>
                <a:gd name="connsiteX246" fmla="*/ 544911 w 1228019"/>
                <a:gd name="connsiteY246" fmla="*/ 1085286 h 1570277"/>
                <a:gd name="connsiteX247" fmla="*/ 543714 w 1228019"/>
                <a:gd name="connsiteY247" fmla="*/ 1074997 h 1570277"/>
                <a:gd name="connsiteX248" fmla="*/ 518310 w 1228019"/>
                <a:gd name="connsiteY248" fmla="*/ 1077410 h 1570277"/>
                <a:gd name="connsiteX249" fmla="*/ 507288 w 1228019"/>
                <a:gd name="connsiteY249" fmla="*/ 1068974 h 1570277"/>
                <a:gd name="connsiteX250" fmla="*/ 501168 w 1228019"/>
                <a:gd name="connsiteY250" fmla="*/ 1073877 h 1570277"/>
                <a:gd name="connsiteX251" fmla="*/ 486613 w 1228019"/>
                <a:gd name="connsiteY251" fmla="*/ 1050404 h 1570277"/>
                <a:gd name="connsiteX252" fmla="*/ 470051 w 1228019"/>
                <a:gd name="connsiteY252" fmla="*/ 1042200 h 1570277"/>
                <a:gd name="connsiteX253" fmla="*/ 448102 w 1228019"/>
                <a:gd name="connsiteY253" fmla="*/ 1056986 h 1570277"/>
                <a:gd name="connsiteX254" fmla="*/ 451075 w 1228019"/>
                <a:gd name="connsiteY254" fmla="*/ 1045964 h 1570277"/>
                <a:gd name="connsiteX255" fmla="*/ 431211 w 1228019"/>
                <a:gd name="connsiteY255" fmla="*/ 1053203 h 1570277"/>
                <a:gd name="connsiteX256" fmla="*/ 425265 w 1228019"/>
                <a:gd name="connsiteY256" fmla="*/ 1046214 h 1570277"/>
                <a:gd name="connsiteX257" fmla="*/ 419551 w 1228019"/>
                <a:gd name="connsiteY257" fmla="*/ 1063260 h 1570277"/>
                <a:gd name="connsiteX258" fmla="*/ 402024 w 1228019"/>
                <a:gd name="connsiteY258" fmla="*/ 1060616 h 1570277"/>
                <a:gd name="connsiteX259" fmla="*/ 393182 w 1228019"/>
                <a:gd name="connsiteY259" fmla="*/ 1072275 h 1570277"/>
                <a:gd name="connsiteX260" fmla="*/ 385943 w 1228019"/>
                <a:gd name="connsiteY260" fmla="*/ 1067275 h 1570277"/>
                <a:gd name="connsiteX261" fmla="*/ 371465 w 1228019"/>
                <a:gd name="connsiteY261" fmla="*/ 1086734 h 1570277"/>
                <a:gd name="connsiteX262" fmla="*/ 358841 w 1228019"/>
                <a:gd name="connsiteY262" fmla="*/ 1080537 h 1570277"/>
                <a:gd name="connsiteX263" fmla="*/ 326352 w 1228019"/>
                <a:gd name="connsiteY263" fmla="*/ 1107157 h 1570277"/>
                <a:gd name="connsiteX264" fmla="*/ 307145 w 1228019"/>
                <a:gd name="connsiteY264" fmla="*/ 1110130 h 1570277"/>
                <a:gd name="connsiteX265" fmla="*/ 296856 w 1228019"/>
                <a:gd name="connsiteY265" fmla="*/ 1124280 h 1570277"/>
                <a:gd name="connsiteX266" fmla="*/ 293960 w 1228019"/>
                <a:gd name="connsiteY266" fmla="*/ 1114782 h 1570277"/>
                <a:gd name="connsiteX267" fmla="*/ 282378 w 1228019"/>
                <a:gd name="connsiteY267" fmla="*/ 1118411 h 1570277"/>
                <a:gd name="connsiteX268" fmla="*/ 276587 w 1228019"/>
                <a:gd name="connsiteY268" fmla="*/ 1112698 h 1570277"/>
                <a:gd name="connsiteX269" fmla="*/ 274656 w 1228019"/>
                <a:gd name="connsiteY269" fmla="*/ 1122098 h 1570277"/>
                <a:gd name="connsiteX270" fmla="*/ 266626 w 1228019"/>
                <a:gd name="connsiteY270" fmla="*/ 1120014 h 1570277"/>
                <a:gd name="connsiteX271" fmla="*/ 253847 w 1228019"/>
                <a:gd name="connsiteY271" fmla="*/ 1130302 h 1570277"/>
                <a:gd name="connsiteX272" fmla="*/ 254484 w 1228019"/>
                <a:gd name="connsiteY272" fmla="*/ 1137793 h 1570277"/>
                <a:gd name="connsiteX273" fmla="*/ 240894 w 1228019"/>
                <a:gd name="connsiteY273" fmla="*/ 1135785 h 1570277"/>
                <a:gd name="connsiteX274" fmla="*/ 231647 w 1228019"/>
                <a:gd name="connsiteY274" fmla="*/ 1120342 h 1570277"/>
                <a:gd name="connsiteX275" fmla="*/ 208656 w 1228019"/>
                <a:gd name="connsiteY275" fmla="*/ 1131036 h 1570277"/>
                <a:gd name="connsiteX276" fmla="*/ 185337 w 1228019"/>
                <a:gd name="connsiteY276" fmla="*/ 1117755 h 1570277"/>
                <a:gd name="connsiteX277" fmla="*/ 174971 w 1228019"/>
                <a:gd name="connsiteY277" fmla="*/ 1122272 h 1570277"/>
                <a:gd name="connsiteX278" fmla="*/ 163311 w 1228019"/>
                <a:gd name="connsiteY278" fmla="*/ 1114145 h 1570277"/>
                <a:gd name="connsiteX279" fmla="*/ 156632 w 1228019"/>
                <a:gd name="connsiteY279" fmla="*/ 1118411 h 1570277"/>
                <a:gd name="connsiteX280" fmla="*/ 137579 w 1228019"/>
                <a:gd name="connsiteY280" fmla="*/ 1112060 h 1570277"/>
                <a:gd name="connsiteX281" fmla="*/ 137579 w 1228019"/>
                <a:gd name="connsiteY281" fmla="*/ 1112060 h 1570277"/>
                <a:gd name="connsiteX282" fmla="*/ 126170 w 1228019"/>
                <a:gd name="connsiteY282" fmla="*/ 1095749 h 1570277"/>
                <a:gd name="connsiteX283" fmla="*/ 138467 w 1228019"/>
                <a:gd name="connsiteY283" fmla="*/ 1091483 h 1570277"/>
                <a:gd name="connsiteX284" fmla="*/ 136131 w 1228019"/>
                <a:gd name="connsiteY284" fmla="*/ 1078780 h 1570277"/>
                <a:gd name="connsiteX285" fmla="*/ 158813 w 1228019"/>
                <a:gd name="connsiteY285" fmla="*/ 1058357 h 1570277"/>
                <a:gd name="connsiteX286" fmla="*/ 169102 w 1228019"/>
                <a:gd name="connsiteY286" fmla="*/ 1029961 h 1570277"/>
                <a:gd name="connsiteX287" fmla="*/ 163562 w 1228019"/>
                <a:gd name="connsiteY287" fmla="*/ 1019344 h 1570277"/>
                <a:gd name="connsiteX288" fmla="*/ 202730 w 1228019"/>
                <a:gd name="connsiteY288" fmla="*/ 983477 h 1570277"/>
                <a:gd name="connsiteX289" fmla="*/ 197595 w 1228019"/>
                <a:gd name="connsiteY289" fmla="*/ 973516 h 1570277"/>
                <a:gd name="connsiteX290" fmla="*/ 207884 w 1228019"/>
                <a:gd name="connsiteY290" fmla="*/ 976412 h 1570277"/>
                <a:gd name="connsiteX291" fmla="*/ 199603 w 1228019"/>
                <a:gd name="connsiteY291" fmla="*/ 955757 h 1570277"/>
                <a:gd name="connsiteX292" fmla="*/ 208618 w 1228019"/>
                <a:gd name="connsiteY292" fmla="*/ 945062 h 1570277"/>
                <a:gd name="connsiteX293" fmla="*/ 202498 w 1228019"/>
                <a:gd name="connsiteY293" fmla="*/ 922863 h 1570277"/>
                <a:gd name="connsiteX294" fmla="*/ 213830 w 1228019"/>
                <a:gd name="connsiteY294" fmla="*/ 907825 h 1570277"/>
                <a:gd name="connsiteX295" fmla="*/ 205625 w 1228019"/>
                <a:gd name="connsiteY295" fmla="*/ 914253 h 1570277"/>
                <a:gd name="connsiteX296" fmla="*/ 184642 w 1228019"/>
                <a:gd name="connsiteY296" fmla="*/ 897613 h 1570277"/>
                <a:gd name="connsiteX297" fmla="*/ 163659 w 1228019"/>
                <a:gd name="connsiteY297" fmla="*/ 907014 h 1570277"/>
                <a:gd name="connsiteX298" fmla="*/ 146845 w 1228019"/>
                <a:gd name="connsiteY298" fmla="*/ 898501 h 1570277"/>
                <a:gd name="connsiteX299" fmla="*/ 128506 w 1228019"/>
                <a:gd name="connsiteY299" fmla="*/ 875356 h 1570277"/>
                <a:gd name="connsiteX300" fmla="*/ 108314 w 1228019"/>
                <a:gd name="connsiteY300" fmla="*/ 885239 h 1570277"/>
                <a:gd name="connsiteX301" fmla="*/ 102929 w 1228019"/>
                <a:gd name="connsiteY301" fmla="*/ 861206 h 1570277"/>
                <a:gd name="connsiteX302" fmla="*/ 95284 w 1228019"/>
                <a:gd name="connsiteY302" fmla="*/ 863117 h 1570277"/>
                <a:gd name="connsiteX303" fmla="*/ 62873 w 1228019"/>
                <a:gd name="connsiteY303" fmla="*/ 836748 h 1570277"/>
                <a:gd name="connsiteX304" fmla="*/ 61580 w 1228019"/>
                <a:gd name="connsiteY304" fmla="*/ 821556 h 1570277"/>
                <a:gd name="connsiteX305" fmla="*/ 54823 w 1228019"/>
                <a:gd name="connsiteY305" fmla="*/ 817772 h 1570277"/>
                <a:gd name="connsiteX306" fmla="*/ 57313 w 1228019"/>
                <a:gd name="connsiteY306" fmla="*/ 796866 h 1570277"/>
                <a:gd name="connsiteX307" fmla="*/ 48549 w 1228019"/>
                <a:gd name="connsiteY307" fmla="*/ 792850 h 1570277"/>
                <a:gd name="connsiteX308" fmla="*/ 45017 w 1228019"/>
                <a:gd name="connsiteY308" fmla="*/ 798391 h 1570277"/>
                <a:gd name="connsiteX309" fmla="*/ 40924 w 1228019"/>
                <a:gd name="connsiteY309" fmla="*/ 782311 h 1570277"/>
                <a:gd name="connsiteX310" fmla="*/ 33840 w 1228019"/>
                <a:gd name="connsiteY310" fmla="*/ 793970 h 1570277"/>
                <a:gd name="connsiteX311" fmla="*/ 29670 w 1228019"/>
                <a:gd name="connsiteY311" fmla="*/ 768393 h 1570277"/>
                <a:gd name="connsiteX312" fmla="*/ 14150 w 1228019"/>
                <a:gd name="connsiteY312" fmla="*/ 758741 h 1570277"/>
                <a:gd name="connsiteX313" fmla="*/ 21234 w 1228019"/>
                <a:gd name="connsiteY313" fmla="*/ 750846 h 1570277"/>
                <a:gd name="connsiteX314" fmla="*/ 14073 w 1228019"/>
                <a:gd name="connsiteY314" fmla="*/ 746348 h 1570277"/>
                <a:gd name="connsiteX315" fmla="*/ 18821 w 1228019"/>
                <a:gd name="connsiteY315" fmla="*/ 738626 h 1570277"/>
                <a:gd name="connsiteX316" fmla="*/ 10945 w 1228019"/>
                <a:gd name="connsiteY316" fmla="*/ 733066 h 1570277"/>
                <a:gd name="connsiteX317" fmla="*/ 7722 w 1228019"/>
                <a:gd name="connsiteY317" fmla="*/ 709419 h 1570277"/>
                <a:gd name="connsiteX318" fmla="*/ 0 w 1228019"/>
                <a:gd name="connsiteY318" fmla="*/ 709496 h 1570277"/>
                <a:gd name="connsiteX319" fmla="*/ 10366 w 1228019"/>
                <a:gd name="connsiteY319" fmla="*/ 699053 h 1570277"/>
                <a:gd name="connsiteX320" fmla="*/ 2162 w 1228019"/>
                <a:gd name="connsiteY320" fmla="*/ 698493 h 1570277"/>
                <a:gd name="connsiteX321" fmla="*/ 5540 w 1228019"/>
                <a:gd name="connsiteY321" fmla="*/ 684266 h 1570277"/>
                <a:gd name="connsiteX322" fmla="*/ 12219 w 1228019"/>
                <a:gd name="connsiteY322" fmla="*/ 683205 h 1570277"/>
                <a:gd name="connsiteX323" fmla="*/ 8281 w 1228019"/>
                <a:gd name="connsiteY323" fmla="*/ 662221 h 1570277"/>
                <a:gd name="connsiteX324" fmla="*/ 22354 w 1228019"/>
                <a:gd name="connsiteY324" fmla="*/ 643651 h 1570277"/>
                <a:gd name="connsiteX325" fmla="*/ 11660 w 1228019"/>
                <a:gd name="connsiteY325" fmla="*/ 634327 h 1570277"/>
                <a:gd name="connsiteX326" fmla="*/ 15849 w 1228019"/>
                <a:gd name="connsiteY326" fmla="*/ 622590 h 1570277"/>
                <a:gd name="connsiteX327" fmla="*/ 19709 w 1228019"/>
                <a:gd name="connsiteY327" fmla="*/ 615120 h 1570277"/>
                <a:gd name="connsiteX328" fmla="*/ 25018 w 1228019"/>
                <a:gd name="connsiteY328" fmla="*/ 619791 h 1570277"/>
                <a:gd name="connsiteX329" fmla="*/ 41252 w 1228019"/>
                <a:gd name="connsiteY329" fmla="*/ 611278 h 1570277"/>
                <a:gd name="connsiteX330" fmla="*/ 28956 w 1228019"/>
                <a:gd name="connsiteY330" fmla="*/ 580797 h 1570277"/>
                <a:gd name="connsiteX331" fmla="*/ 33859 w 1228019"/>
                <a:gd name="connsiteY331" fmla="*/ 569292 h 1570277"/>
                <a:gd name="connsiteX332" fmla="*/ 44399 w 1228019"/>
                <a:gd name="connsiteY332" fmla="*/ 567439 h 1570277"/>
                <a:gd name="connsiteX333" fmla="*/ 53723 w 1228019"/>
                <a:gd name="connsiteY333" fmla="*/ 551841 h 1570277"/>
                <a:gd name="connsiteX334" fmla="*/ 86848 w 1228019"/>
                <a:gd name="connsiteY334" fmla="*/ 543965 h 1570277"/>
                <a:gd name="connsiteX335" fmla="*/ 93045 w 1228019"/>
                <a:gd name="connsiteY335" fmla="*/ 535607 h 1570277"/>
                <a:gd name="connsiteX336" fmla="*/ 89667 w 1228019"/>
                <a:gd name="connsiteY336" fmla="*/ 522499 h 1570277"/>
                <a:gd name="connsiteX337" fmla="*/ 102523 w 1228019"/>
                <a:gd name="connsiteY337" fmla="*/ 501670 h 1570277"/>
                <a:gd name="connsiteX338" fmla="*/ 114588 w 1228019"/>
                <a:gd name="connsiteY338" fmla="*/ 500068 h 1570277"/>
                <a:gd name="connsiteX339" fmla="*/ 128506 w 1228019"/>
                <a:gd name="connsiteY339" fmla="*/ 514623 h 1570277"/>
                <a:gd name="connsiteX340" fmla="*/ 129163 w 1228019"/>
                <a:gd name="connsiteY340" fmla="*/ 506342 h 1570277"/>
                <a:gd name="connsiteX341" fmla="*/ 150629 w 1228019"/>
                <a:gd name="connsiteY341" fmla="*/ 499913 h 157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228019" h="1570277">
                  <a:moveTo>
                    <a:pt x="150609" y="499837"/>
                  </a:moveTo>
                  <a:lnTo>
                    <a:pt x="161226" y="499431"/>
                  </a:lnTo>
                  <a:lnTo>
                    <a:pt x="160898" y="491555"/>
                  </a:lnTo>
                  <a:lnTo>
                    <a:pt x="152385" y="486652"/>
                  </a:lnTo>
                  <a:lnTo>
                    <a:pt x="151671" y="467425"/>
                  </a:lnTo>
                  <a:lnTo>
                    <a:pt x="145803" y="468564"/>
                  </a:lnTo>
                  <a:lnTo>
                    <a:pt x="141382" y="450457"/>
                  </a:lnTo>
                  <a:lnTo>
                    <a:pt x="154817" y="446519"/>
                  </a:lnTo>
                  <a:lnTo>
                    <a:pt x="163832" y="467753"/>
                  </a:lnTo>
                  <a:lnTo>
                    <a:pt x="171303" y="460688"/>
                  </a:lnTo>
                  <a:lnTo>
                    <a:pt x="178793" y="468970"/>
                  </a:lnTo>
                  <a:lnTo>
                    <a:pt x="175164" y="488602"/>
                  </a:lnTo>
                  <a:lnTo>
                    <a:pt x="191167" y="487057"/>
                  </a:lnTo>
                  <a:lnTo>
                    <a:pt x="203058" y="469858"/>
                  </a:lnTo>
                  <a:lnTo>
                    <a:pt x="251878" y="447581"/>
                  </a:lnTo>
                  <a:lnTo>
                    <a:pt x="252843" y="457793"/>
                  </a:lnTo>
                  <a:lnTo>
                    <a:pt x="264020" y="458681"/>
                  </a:lnTo>
                  <a:lnTo>
                    <a:pt x="261530" y="474124"/>
                  </a:lnTo>
                  <a:lnTo>
                    <a:pt x="270371" y="482328"/>
                  </a:lnTo>
                  <a:lnTo>
                    <a:pt x="286123" y="461267"/>
                  </a:lnTo>
                  <a:lnTo>
                    <a:pt x="302686" y="488775"/>
                  </a:lnTo>
                  <a:lnTo>
                    <a:pt x="342162" y="466499"/>
                  </a:lnTo>
                  <a:lnTo>
                    <a:pt x="352625" y="469240"/>
                  </a:lnTo>
                  <a:lnTo>
                    <a:pt x="354304" y="462561"/>
                  </a:lnTo>
                  <a:lnTo>
                    <a:pt x="337741" y="443179"/>
                  </a:lnTo>
                  <a:lnTo>
                    <a:pt x="344421" y="420497"/>
                  </a:lnTo>
                  <a:lnTo>
                    <a:pt x="338321" y="409243"/>
                  </a:lnTo>
                  <a:lnTo>
                    <a:pt x="323997" y="404745"/>
                  </a:lnTo>
                  <a:lnTo>
                    <a:pt x="335579" y="390190"/>
                  </a:lnTo>
                  <a:lnTo>
                    <a:pt x="324808" y="378685"/>
                  </a:lnTo>
                  <a:lnTo>
                    <a:pt x="353358" y="363570"/>
                  </a:lnTo>
                  <a:lnTo>
                    <a:pt x="359632" y="379418"/>
                  </a:lnTo>
                  <a:lnTo>
                    <a:pt x="382623" y="394939"/>
                  </a:lnTo>
                  <a:lnTo>
                    <a:pt x="404417" y="382160"/>
                  </a:lnTo>
                  <a:lnTo>
                    <a:pt x="406502" y="354729"/>
                  </a:lnTo>
                  <a:lnTo>
                    <a:pt x="398143" y="351505"/>
                  </a:lnTo>
                  <a:lnTo>
                    <a:pt x="402410" y="342992"/>
                  </a:lnTo>
                  <a:lnTo>
                    <a:pt x="395171" y="335039"/>
                  </a:lnTo>
                  <a:lnTo>
                    <a:pt x="420092" y="329981"/>
                  </a:lnTo>
                  <a:lnTo>
                    <a:pt x="419764" y="308670"/>
                  </a:lnTo>
                  <a:lnTo>
                    <a:pt x="441886" y="311893"/>
                  </a:lnTo>
                  <a:lnTo>
                    <a:pt x="454434" y="305292"/>
                  </a:lnTo>
                  <a:lnTo>
                    <a:pt x="484181" y="271934"/>
                  </a:lnTo>
                  <a:lnTo>
                    <a:pt x="501555" y="288169"/>
                  </a:lnTo>
                  <a:lnTo>
                    <a:pt x="514816" y="267012"/>
                  </a:lnTo>
                  <a:lnTo>
                    <a:pt x="530993" y="276586"/>
                  </a:lnTo>
                  <a:lnTo>
                    <a:pt x="534448" y="265410"/>
                  </a:lnTo>
                  <a:lnTo>
                    <a:pt x="543849" y="266780"/>
                  </a:lnTo>
                  <a:lnTo>
                    <a:pt x="552536" y="257939"/>
                  </a:lnTo>
                  <a:lnTo>
                    <a:pt x="558887" y="237766"/>
                  </a:lnTo>
                  <a:lnTo>
                    <a:pt x="564833" y="258016"/>
                  </a:lnTo>
                  <a:lnTo>
                    <a:pt x="627628" y="245160"/>
                  </a:lnTo>
                  <a:lnTo>
                    <a:pt x="640002" y="236164"/>
                  </a:lnTo>
                  <a:lnTo>
                    <a:pt x="637261" y="226840"/>
                  </a:lnTo>
                  <a:lnTo>
                    <a:pt x="646431" y="211320"/>
                  </a:lnTo>
                  <a:lnTo>
                    <a:pt x="638863" y="198136"/>
                  </a:lnTo>
                  <a:lnTo>
                    <a:pt x="647705" y="181245"/>
                  </a:lnTo>
                  <a:lnTo>
                    <a:pt x="678185" y="188078"/>
                  </a:lnTo>
                  <a:lnTo>
                    <a:pt x="722488" y="172809"/>
                  </a:lnTo>
                  <a:lnTo>
                    <a:pt x="722565" y="166207"/>
                  </a:lnTo>
                  <a:lnTo>
                    <a:pt x="737603" y="158736"/>
                  </a:lnTo>
                  <a:lnTo>
                    <a:pt x="759165" y="164199"/>
                  </a:lnTo>
                  <a:lnTo>
                    <a:pt x="763181" y="143139"/>
                  </a:lnTo>
                  <a:lnTo>
                    <a:pt x="791403" y="140899"/>
                  </a:lnTo>
                  <a:lnTo>
                    <a:pt x="799762" y="130359"/>
                  </a:lnTo>
                  <a:lnTo>
                    <a:pt x="804105" y="108237"/>
                  </a:lnTo>
                  <a:lnTo>
                    <a:pt x="794221" y="98508"/>
                  </a:lnTo>
                  <a:lnTo>
                    <a:pt x="815765" y="93450"/>
                  </a:lnTo>
                  <a:lnTo>
                    <a:pt x="829277" y="74146"/>
                  </a:lnTo>
                  <a:lnTo>
                    <a:pt x="846496" y="79049"/>
                  </a:lnTo>
                  <a:lnTo>
                    <a:pt x="839972" y="61367"/>
                  </a:lnTo>
                  <a:lnTo>
                    <a:pt x="845203" y="33627"/>
                  </a:lnTo>
                  <a:lnTo>
                    <a:pt x="832655" y="19709"/>
                  </a:lnTo>
                  <a:lnTo>
                    <a:pt x="848099" y="14961"/>
                  </a:lnTo>
                  <a:lnTo>
                    <a:pt x="861843" y="0"/>
                  </a:lnTo>
                  <a:lnTo>
                    <a:pt x="891262" y="11737"/>
                  </a:lnTo>
                  <a:lnTo>
                    <a:pt x="879931" y="48646"/>
                  </a:lnTo>
                  <a:lnTo>
                    <a:pt x="907902" y="54746"/>
                  </a:lnTo>
                  <a:lnTo>
                    <a:pt x="924870" y="78953"/>
                  </a:lnTo>
                  <a:lnTo>
                    <a:pt x="946027" y="72351"/>
                  </a:lnTo>
                  <a:lnTo>
                    <a:pt x="951896" y="78374"/>
                  </a:lnTo>
                  <a:lnTo>
                    <a:pt x="956490" y="95419"/>
                  </a:lnTo>
                  <a:lnTo>
                    <a:pt x="951741" y="135301"/>
                  </a:lnTo>
                  <a:lnTo>
                    <a:pt x="987763" y="173658"/>
                  </a:lnTo>
                  <a:lnTo>
                    <a:pt x="988882" y="198348"/>
                  </a:lnTo>
                  <a:lnTo>
                    <a:pt x="998689" y="199796"/>
                  </a:lnTo>
                  <a:lnTo>
                    <a:pt x="1008090" y="190935"/>
                  </a:lnTo>
                  <a:lnTo>
                    <a:pt x="1031968" y="207980"/>
                  </a:lnTo>
                  <a:lnTo>
                    <a:pt x="1031968" y="207980"/>
                  </a:lnTo>
                  <a:lnTo>
                    <a:pt x="1024421" y="228809"/>
                  </a:lnTo>
                  <a:lnTo>
                    <a:pt x="1039941" y="250854"/>
                  </a:lnTo>
                  <a:lnTo>
                    <a:pt x="1032876" y="269019"/>
                  </a:lnTo>
                  <a:lnTo>
                    <a:pt x="1045983" y="277455"/>
                  </a:lnTo>
                  <a:lnTo>
                    <a:pt x="1037702" y="316295"/>
                  </a:lnTo>
                  <a:lnTo>
                    <a:pt x="1021139" y="330290"/>
                  </a:lnTo>
                  <a:lnTo>
                    <a:pt x="1004653" y="325869"/>
                  </a:lnTo>
                  <a:lnTo>
                    <a:pt x="990581" y="310986"/>
                  </a:lnTo>
                  <a:lnTo>
                    <a:pt x="965814" y="337278"/>
                  </a:lnTo>
                  <a:lnTo>
                    <a:pt x="957127" y="367431"/>
                  </a:lnTo>
                  <a:lnTo>
                    <a:pt x="973767" y="394862"/>
                  </a:lnTo>
                  <a:lnTo>
                    <a:pt x="955679" y="407255"/>
                  </a:lnTo>
                  <a:lnTo>
                    <a:pt x="962359" y="410150"/>
                  </a:lnTo>
                  <a:lnTo>
                    <a:pt x="960911" y="419474"/>
                  </a:lnTo>
                  <a:lnTo>
                    <a:pt x="949811" y="428972"/>
                  </a:lnTo>
                  <a:lnTo>
                    <a:pt x="961065" y="438218"/>
                  </a:lnTo>
                  <a:lnTo>
                    <a:pt x="979713" y="437504"/>
                  </a:lnTo>
                  <a:lnTo>
                    <a:pt x="976508" y="450206"/>
                  </a:lnTo>
                  <a:lnTo>
                    <a:pt x="990581" y="449395"/>
                  </a:lnTo>
                  <a:lnTo>
                    <a:pt x="992029" y="457754"/>
                  </a:lnTo>
                  <a:lnTo>
                    <a:pt x="999094" y="458410"/>
                  </a:lnTo>
                  <a:lnTo>
                    <a:pt x="1007703" y="479722"/>
                  </a:lnTo>
                  <a:lnTo>
                    <a:pt x="1005368" y="492192"/>
                  </a:lnTo>
                  <a:lnTo>
                    <a:pt x="1020637" y="496613"/>
                  </a:lnTo>
                  <a:lnTo>
                    <a:pt x="1021042" y="510125"/>
                  </a:lnTo>
                  <a:lnTo>
                    <a:pt x="1029478" y="518561"/>
                  </a:lnTo>
                  <a:lnTo>
                    <a:pt x="1022954" y="549428"/>
                  </a:lnTo>
                  <a:lnTo>
                    <a:pt x="1009441" y="548540"/>
                  </a:lnTo>
                  <a:lnTo>
                    <a:pt x="1005985" y="539854"/>
                  </a:lnTo>
                  <a:lnTo>
                    <a:pt x="987010" y="540992"/>
                  </a:lnTo>
                  <a:lnTo>
                    <a:pt x="979616" y="551764"/>
                  </a:lnTo>
                  <a:lnTo>
                    <a:pt x="993283" y="565199"/>
                  </a:lnTo>
                  <a:lnTo>
                    <a:pt x="993283" y="565199"/>
                  </a:lnTo>
                  <a:lnTo>
                    <a:pt x="995368" y="568018"/>
                  </a:lnTo>
                  <a:lnTo>
                    <a:pt x="995368" y="568018"/>
                  </a:lnTo>
                  <a:lnTo>
                    <a:pt x="985079" y="584986"/>
                  </a:lnTo>
                  <a:lnTo>
                    <a:pt x="974539" y="583461"/>
                  </a:lnTo>
                  <a:lnTo>
                    <a:pt x="962146" y="567554"/>
                  </a:lnTo>
                  <a:lnTo>
                    <a:pt x="961027" y="575605"/>
                  </a:lnTo>
                  <a:lnTo>
                    <a:pt x="942765" y="582284"/>
                  </a:lnTo>
                  <a:lnTo>
                    <a:pt x="940680" y="590005"/>
                  </a:lnTo>
                  <a:lnTo>
                    <a:pt x="922187" y="595063"/>
                  </a:lnTo>
                  <a:lnTo>
                    <a:pt x="922110" y="602707"/>
                  </a:lnTo>
                  <a:lnTo>
                    <a:pt x="908269" y="612359"/>
                  </a:lnTo>
                  <a:lnTo>
                    <a:pt x="908906" y="622976"/>
                  </a:lnTo>
                  <a:lnTo>
                    <a:pt x="933596" y="642357"/>
                  </a:lnTo>
                  <a:lnTo>
                    <a:pt x="927805" y="650311"/>
                  </a:lnTo>
                  <a:lnTo>
                    <a:pt x="932302" y="675406"/>
                  </a:lnTo>
                  <a:lnTo>
                    <a:pt x="917824" y="660445"/>
                  </a:lnTo>
                  <a:lnTo>
                    <a:pt x="908655" y="666082"/>
                  </a:lnTo>
                  <a:lnTo>
                    <a:pt x="892343" y="656024"/>
                  </a:lnTo>
                  <a:lnTo>
                    <a:pt x="881649" y="678861"/>
                  </a:lnTo>
                  <a:lnTo>
                    <a:pt x="885259" y="690444"/>
                  </a:lnTo>
                  <a:lnTo>
                    <a:pt x="867325" y="690675"/>
                  </a:lnTo>
                  <a:lnTo>
                    <a:pt x="852210" y="711349"/>
                  </a:lnTo>
                  <a:lnTo>
                    <a:pt x="892980" y="746888"/>
                  </a:lnTo>
                  <a:lnTo>
                    <a:pt x="900219" y="772775"/>
                  </a:lnTo>
                  <a:lnTo>
                    <a:pt x="909543" y="779531"/>
                  </a:lnTo>
                  <a:lnTo>
                    <a:pt x="952398" y="774705"/>
                  </a:lnTo>
                  <a:lnTo>
                    <a:pt x="988824" y="754204"/>
                  </a:lnTo>
                  <a:lnTo>
                    <a:pt x="1062488" y="729186"/>
                  </a:lnTo>
                  <a:lnTo>
                    <a:pt x="1093529" y="735460"/>
                  </a:lnTo>
                  <a:lnTo>
                    <a:pt x="1133333" y="775825"/>
                  </a:lnTo>
                  <a:lnTo>
                    <a:pt x="1150224" y="822463"/>
                  </a:lnTo>
                  <a:lnTo>
                    <a:pt x="1144993" y="854295"/>
                  </a:lnTo>
                  <a:lnTo>
                    <a:pt x="1165417" y="871418"/>
                  </a:lnTo>
                  <a:lnTo>
                    <a:pt x="1162772" y="897555"/>
                  </a:lnTo>
                  <a:lnTo>
                    <a:pt x="1185203" y="940564"/>
                  </a:lnTo>
                  <a:lnTo>
                    <a:pt x="1209796" y="940159"/>
                  </a:lnTo>
                  <a:lnTo>
                    <a:pt x="1213657" y="945622"/>
                  </a:lnTo>
                  <a:lnTo>
                    <a:pt x="1192500" y="977377"/>
                  </a:lnTo>
                  <a:lnTo>
                    <a:pt x="1152135" y="1001024"/>
                  </a:lnTo>
                  <a:lnTo>
                    <a:pt x="1164857" y="1052894"/>
                  </a:lnTo>
                  <a:lnTo>
                    <a:pt x="1184547" y="1086579"/>
                  </a:lnTo>
                  <a:lnTo>
                    <a:pt x="1184547" y="1086579"/>
                  </a:lnTo>
                  <a:lnTo>
                    <a:pt x="1180918" y="1110381"/>
                  </a:lnTo>
                  <a:lnTo>
                    <a:pt x="1205434" y="1175589"/>
                  </a:lnTo>
                  <a:lnTo>
                    <a:pt x="1194816" y="1191747"/>
                  </a:lnTo>
                  <a:lnTo>
                    <a:pt x="1228019" y="1203735"/>
                  </a:lnTo>
                  <a:lnTo>
                    <a:pt x="1221745" y="1230200"/>
                  </a:lnTo>
                  <a:lnTo>
                    <a:pt x="1205028" y="1245875"/>
                  </a:lnTo>
                  <a:lnTo>
                    <a:pt x="1210665" y="1251975"/>
                  </a:lnTo>
                  <a:lnTo>
                    <a:pt x="1224101" y="1240316"/>
                  </a:lnTo>
                  <a:lnTo>
                    <a:pt x="1223135" y="1257438"/>
                  </a:lnTo>
                  <a:lnTo>
                    <a:pt x="1198774" y="1290100"/>
                  </a:lnTo>
                  <a:lnTo>
                    <a:pt x="1218309" y="1313420"/>
                  </a:lnTo>
                  <a:lnTo>
                    <a:pt x="1168138" y="1360618"/>
                  </a:lnTo>
                  <a:lnTo>
                    <a:pt x="1165417" y="1373165"/>
                  </a:lnTo>
                  <a:lnTo>
                    <a:pt x="1175551" y="1372605"/>
                  </a:lnTo>
                  <a:lnTo>
                    <a:pt x="1156575" y="1411928"/>
                  </a:lnTo>
                  <a:lnTo>
                    <a:pt x="1151904" y="1465245"/>
                  </a:lnTo>
                  <a:lnTo>
                    <a:pt x="1128025" y="1501845"/>
                  </a:lnTo>
                  <a:lnTo>
                    <a:pt x="1120458" y="1532963"/>
                  </a:lnTo>
                  <a:lnTo>
                    <a:pt x="1120458" y="1532963"/>
                  </a:lnTo>
                  <a:lnTo>
                    <a:pt x="1113701" y="1547518"/>
                  </a:lnTo>
                  <a:lnTo>
                    <a:pt x="1113701" y="1547518"/>
                  </a:lnTo>
                  <a:lnTo>
                    <a:pt x="1087178" y="1570278"/>
                  </a:lnTo>
                  <a:lnTo>
                    <a:pt x="1087178" y="1570278"/>
                  </a:lnTo>
                  <a:lnTo>
                    <a:pt x="1083645" y="1562150"/>
                  </a:lnTo>
                  <a:lnTo>
                    <a:pt x="1070461" y="1568984"/>
                  </a:lnTo>
                  <a:lnTo>
                    <a:pt x="1067893" y="1561031"/>
                  </a:lnTo>
                  <a:lnTo>
                    <a:pt x="1049554" y="1563039"/>
                  </a:lnTo>
                  <a:lnTo>
                    <a:pt x="1015618" y="1551630"/>
                  </a:lnTo>
                  <a:lnTo>
                    <a:pt x="994384" y="1532731"/>
                  </a:lnTo>
                  <a:lnTo>
                    <a:pt x="955950" y="1522269"/>
                  </a:lnTo>
                  <a:lnTo>
                    <a:pt x="934001" y="1498641"/>
                  </a:lnTo>
                  <a:lnTo>
                    <a:pt x="926839" y="1511266"/>
                  </a:lnTo>
                  <a:lnTo>
                    <a:pt x="910759" y="1505880"/>
                  </a:lnTo>
                  <a:lnTo>
                    <a:pt x="899428" y="1517694"/>
                  </a:lnTo>
                  <a:lnTo>
                    <a:pt x="862441" y="1492599"/>
                  </a:lnTo>
                  <a:lnTo>
                    <a:pt x="848292" y="1507636"/>
                  </a:lnTo>
                  <a:lnTo>
                    <a:pt x="832289" y="1509895"/>
                  </a:lnTo>
                  <a:lnTo>
                    <a:pt x="830764" y="1499838"/>
                  </a:lnTo>
                  <a:lnTo>
                    <a:pt x="824741" y="1504104"/>
                  </a:lnTo>
                  <a:lnTo>
                    <a:pt x="811634" y="1498563"/>
                  </a:lnTo>
                  <a:lnTo>
                    <a:pt x="812521" y="1505474"/>
                  </a:lnTo>
                  <a:lnTo>
                    <a:pt x="800630" y="1509181"/>
                  </a:lnTo>
                  <a:lnTo>
                    <a:pt x="779956" y="1501382"/>
                  </a:lnTo>
                  <a:lnTo>
                    <a:pt x="779068" y="1487155"/>
                  </a:lnTo>
                  <a:lnTo>
                    <a:pt x="762988" y="1479202"/>
                  </a:lnTo>
                  <a:lnTo>
                    <a:pt x="744417" y="1481692"/>
                  </a:lnTo>
                  <a:lnTo>
                    <a:pt x="726079" y="1468256"/>
                  </a:lnTo>
                  <a:lnTo>
                    <a:pt x="711678" y="1442119"/>
                  </a:lnTo>
                  <a:lnTo>
                    <a:pt x="708551" y="1412526"/>
                  </a:lnTo>
                  <a:lnTo>
                    <a:pt x="678649" y="1415904"/>
                  </a:lnTo>
                  <a:lnTo>
                    <a:pt x="682355" y="1400867"/>
                  </a:lnTo>
                  <a:lnTo>
                    <a:pt x="642396" y="1410595"/>
                  </a:lnTo>
                  <a:lnTo>
                    <a:pt x="641431" y="1420807"/>
                  </a:lnTo>
                  <a:lnTo>
                    <a:pt x="641431" y="1420807"/>
                  </a:lnTo>
                  <a:lnTo>
                    <a:pt x="607572" y="1383724"/>
                  </a:lnTo>
                  <a:lnTo>
                    <a:pt x="611278" y="1369806"/>
                  </a:lnTo>
                  <a:lnTo>
                    <a:pt x="604116" y="1358147"/>
                  </a:lnTo>
                  <a:lnTo>
                    <a:pt x="613846" y="1342781"/>
                  </a:lnTo>
                  <a:lnTo>
                    <a:pt x="622050" y="1350502"/>
                  </a:lnTo>
                  <a:lnTo>
                    <a:pt x="622378" y="1340599"/>
                  </a:lnTo>
                  <a:lnTo>
                    <a:pt x="632030" y="1333612"/>
                  </a:lnTo>
                  <a:lnTo>
                    <a:pt x="628092" y="1326295"/>
                  </a:lnTo>
                  <a:lnTo>
                    <a:pt x="641836" y="1326778"/>
                  </a:lnTo>
                  <a:lnTo>
                    <a:pt x="653322" y="1314385"/>
                  </a:lnTo>
                  <a:lnTo>
                    <a:pt x="661198" y="1254967"/>
                  </a:lnTo>
                  <a:lnTo>
                    <a:pt x="643670" y="1259311"/>
                  </a:lnTo>
                  <a:lnTo>
                    <a:pt x="637474" y="1247246"/>
                  </a:lnTo>
                  <a:lnTo>
                    <a:pt x="604580" y="1239679"/>
                  </a:lnTo>
                  <a:lnTo>
                    <a:pt x="603846" y="1218135"/>
                  </a:lnTo>
                  <a:lnTo>
                    <a:pt x="584388" y="1204854"/>
                  </a:lnTo>
                  <a:lnTo>
                    <a:pt x="582226" y="1195048"/>
                  </a:lnTo>
                  <a:lnTo>
                    <a:pt x="602398" y="1185879"/>
                  </a:lnTo>
                  <a:lnTo>
                    <a:pt x="611973" y="1172211"/>
                  </a:lnTo>
                  <a:lnTo>
                    <a:pt x="598711" y="1164336"/>
                  </a:lnTo>
                  <a:lnTo>
                    <a:pt x="602977" y="1138449"/>
                  </a:lnTo>
                  <a:lnTo>
                    <a:pt x="613826" y="1133951"/>
                  </a:lnTo>
                  <a:lnTo>
                    <a:pt x="611008" y="1125573"/>
                  </a:lnTo>
                  <a:lnTo>
                    <a:pt x="596607" y="1123160"/>
                  </a:lnTo>
                  <a:lnTo>
                    <a:pt x="592824" y="1086097"/>
                  </a:lnTo>
                  <a:lnTo>
                    <a:pt x="565489" y="1100806"/>
                  </a:lnTo>
                  <a:lnTo>
                    <a:pt x="564775" y="1092679"/>
                  </a:lnTo>
                  <a:lnTo>
                    <a:pt x="551031" y="1092525"/>
                  </a:lnTo>
                  <a:lnTo>
                    <a:pt x="544911" y="1085286"/>
                  </a:lnTo>
                  <a:lnTo>
                    <a:pt x="543714" y="1074997"/>
                  </a:lnTo>
                  <a:lnTo>
                    <a:pt x="518310" y="1077410"/>
                  </a:lnTo>
                  <a:lnTo>
                    <a:pt x="507288" y="1068974"/>
                  </a:lnTo>
                  <a:lnTo>
                    <a:pt x="501168" y="1073877"/>
                  </a:lnTo>
                  <a:lnTo>
                    <a:pt x="486613" y="1050404"/>
                  </a:lnTo>
                  <a:lnTo>
                    <a:pt x="470051" y="1042200"/>
                  </a:lnTo>
                  <a:lnTo>
                    <a:pt x="448102" y="1056986"/>
                  </a:lnTo>
                  <a:lnTo>
                    <a:pt x="451075" y="1045964"/>
                  </a:lnTo>
                  <a:lnTo>
                    <a:pt x="431211" y="1053203"/>
                  </a:lnTo>
                  <a:lnTo>
                    <a:pt x="425265" y="1046214"/>
                  </a:lnTo>
                  <a:lnTo>
                    <a:pt x="419551" y="1063260"/>
                  </a:lnTo>
                  <a:lnTo>
                    <a:pt x="402024" y="1060616"/>
                  </a:lnTo>
                  <a:lnTo>
                    <a:pt x="393182" y="1072275"/>
                  </a:lnTo>
                  <a:lnTo>
                    <a:pt x="385943" y="1067275"/>
                  </a:lnTo>
                  <a:lnTo>
                    <a:pt x="371465" y="1086734"/>
                  </a:lnTo>
                  <a:lnTo>
                    <a:pt x="358841" y="1080537"/>
                  </a:lnTo>
                  <a:lnTo>
                    <a:pt x="326352" y="1107157"/>
                  </a:lnTo>
                  <a:lnTo>
                    <a:pt x="307145" y="1110130"/>
                  </a:lnTo>
                  <a:lnTo>
                    <a:pt x="296856" y="1124280"/>
                  </a:lnTo>
                  <a:lnTo>
                    <a:pt x="293960" y="1114782"/>
                  </a:lnTo>
                  <a:lnTo>
                    <a:pt x="282378" y="1118411"/>
                  </a:lnTo>
                  <a:lnTo>
                    <a:pt x="276587" y="1112698"/>
                  </a:lnTo>
                  <a:lnTo>
                    <a:pt x="274656" y="1122098"/>
                  </a:lnTo>
                  <a:lnTo>
                    <a:pt x="266626" y="1120014"/>
                  </a:lnTo>
                  <a:lnTo>
                    <a:pt x="253847" y="1130302"/>
                  </a:lnTo>
                  <a:lnTo>
                    <a:pt x="254484" y="1137793"/>
                  </a:lnTo>
                  <a:lnTo>
                    <a:pt x="240894" y="1135785"/>
                  </a:lnTo>
                  <a:lnTo>
                    <a:pt x="231647" y="1120342"/>
                  </a:lnTo>
                  <a:lnTo>
                    <a:pt x="208656" y="1131036"/>
                  </a:lnTo>
                  <a:lnTo>
                    <a:pt x="185337" y="1117755"/>
                  </a:lnTo>
                  <a:lnTo>
                    <a:pt x="174971" y="1122272"/>
                  </a:lnTo>
                  <a:lnTo>
                    <a:pt x="163311" y="1114145"/>
                  </a:lnTo>
                  <a:lnTo>
                    <a:pt x="156632" y="1118411"/>
                  </a:lnTo>
                  <a:lnTo>
                    <a:pt x="137579" y="1112060"/>
                  </a:lnTo>
                  <a:lnTo>
                    <a:pt x="137579" y="1112060"/>
                  </a:lnTo>
                  <a:lnTo>
                    <a:pt x="126170" y="1095749"/>
                  </a:lnTo>
                  <a:lnTo>
                    <a:pt x="138467" y="1091483"/>
                  </a:lnTo>
                  <a:lnTo>
                    <a:pt x="136131" y="1078780"/>
                  </a:lnTo>
                  <a:lnTo>
                    <a:pt x="158813" y="1058357"/>
                  </a:lnTo>
                  <a:lnTo>
                    <a:pt x="169102" y="1029961"/>
                  </a:lnTo>
                  <a:lnTo>
                    <a:pt x="163562" y="1019344"/>
                  </a:lnTo>
                  <a:lnTo>
                    <a:pt x="202730" y="983477"/>
                  </a:lnTo>
                  <a:lnTo>
                    <a:pt x="197595" y="973516"/>
                  </a:lnTo>
                  <a:lnTo>
                    <a:pt x="207884" y="976412"/>
                  </a:lnTo>
                  <a:lnTo>
                    <a:pt x="199603" y="955757"/>
                  </a:lnTo>
                  <a:lnTo>
                    <a:pt x="208618" y="945062"/>
                  </a:lnTo>
                  <a:lnTo>
                    <a:pt x="202498" y="922863"/>
                  </a:lnTo>
                  <a:lnTo>
                    <a:pt x="213830" y="907825"/>
                  </a:lnTo>
                  <a:lnTo>
                    <a:pt x="205625" y="914253"/>
                  </a:lnTo>
                  <a:lnTo>
                    <a:pt x="184642" y="897613"/>
                  </a:lnTo>
                  <a:lnTo>
                    <a:pt x="163659" y="907014"/>
                  </a:lnTo>
                  <a:lnTo>
                    <a:pt x="146845" y="898501"/>
                  </a:lnTo>
                  <a:lnTo>
                    <a:pt x="128506" y="875356"/>
                  </a:lnTo>
                  <a:lnTo>
                    <a:pt x="108314" y="885239"/>
                  </a:lnTo>
                  <a:lnTo>
                    <a:pt x="102929" y="861206"/>
                  </a:lnTo>
                  <a:lnTo>
                    <a:pt x="95284" y="863117"/>
                  </a:lnTo>
                  <a:lnTo>
                    <a:pt x="62873" y="836748"/>
                  </a:lnTo>
                  <a:lnTo>
                    <a:pt x="61580" y="821556"/>
                  </a:lnTo>
                  <a:lnTo>
                    <a:pt x="54823" y="817772"/>
                  </a:lnTo>
                  <a:lnTo>
                    <a:pt x="57313" y="796866"/>
                  </a:lnTo>
                  <a:lnTo>
                    <a:pt x="48549" y="792850"/>
                  </a:lnTo>
                  <a:lnTo>
                    <a:pt x="45017" y="798391"/>
                  </a:lnTo>
                  <a:lnTo>
                    <a:pt x="40924" y="782311"/>
                  </a:lnTo>
                  <a:lnTo>
                    <a:pt x="33840" y="793970"/>
                  </a:lnTo>
                  <a:lnTo>
                    <a:pt x="29670" y="768393"/>
                  </a:lnTo>
                  <a:lnTo>
                    <a:pt x="14150" y="758741"/>
                  </a:lnTo>
                  <a:lnTo>
                    <a:pt x="21234" y="750846"/>
                  </a:lnTo>
                  <a:lnTo>
                    <a:pt x="14073" y="746348"/>
                  </a:lnTo>
                  <a:lnTo>
                    <a:pt x="18821" y="738626"/>
                  </a:lnTo>
                  <a:lnTo>
                    <a:pt x="10945" y="733066"/>
                  </a:lnTo>
                  <a:lnTo>
                    <a:pt x="7722" y="709419"/>
                  </a:lnTo>
                  <a:lnTo>
                    <a:pt x="0" y="709496"/>
                  </a:lnTo>
                  <a:lnTo>
                    <a:pt x="10366" y="699053"/>
                  </a:lnTo>
                  <a:lnTo>
                    <a:pt x="2162" y="698493"/>
                  </a:lnTo>
                  <a:lnTo>
                    <a:pt x="5540" y="684266"/>
                  </a:lnTo>
                  <a:lnTo>
                    <a:pt x="12219" y="683205"/>
                  </a:lnTo>
                  <a:lnTo>
                    <a:pt x="8281" y="662221"/>
                  </a:lnTo>
                  <a:lnTo>
                    <a:pt x="22354" y="643651"/>
                  </a:lnTo>
                  <a:lnTo>
                    <a:pt x="11660" y="634327"/>
                  </a:lnTo>
                  <a:lnTo>
                    <a:pt x="15849" y="622590"/>
                  </a:lnTo>
                  <a:lnTo>
                    <a:pt x="19709" y="615120"/>
                  </a:lnTo>
                  <a:lnTo>
                    <a:pt x="25018" y="619791"/>
                  </a:lnTo>
                  <a:lnTo>
                    <a:pt x="41252" y="611278"/>
                  </a:lnTo>
                  <a:lnTo>
                    <a:pt x="28956" y="580797"/>
                  </a:lnTo>
                  <a:lnTo>
                    <a:pt x="33859" y="569292"/>
                  </a:lnTo>
                  <a:lnTo>
                    <a:pt x="44399" y="567439"/>
                  </a:lnTo>
                  <a:lnTo>
                    <a:pt x="53723" y="551841"/>
                  </a:lnTo>
                  <a:lnTo>
                    <a:pt x="86848" y="543965"/>
                  </a:lnTo>
                  <a:lnTo>
                    <a:pt x="93045" y="535607"/>
                  </a:lnTo>
                  <a:lnTo>
                    <a:pt x="89667" y="522499"/>
                  </a:lnTo>
                  <a:lnTo>
                    <a:pt x="102523" y="501670"/>
                  </a:lnTo>
                  <a:lnTo>
                    <a:pt x="114588" y="500068"/>
                  </a:lnTo>
                  <a:lnTo>
                    <a:pt x="128506" y="514623"/>
                  </a:lnTo>
                  <a:lnTo>
                    <a:pt x="129163" y="506342"/>
                  </a:lnTo>
                  <a:lnTo>
                    <a:pt x="150629" y="49991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5" name="Nordrhein-Westfalen">
              <a:extLst>
                <a:ext uri="{FF2B5EF4-FFF2-40B4-BE49-F238E27FC236}">
                  <a16:creationId xmlns:a16="http://schemas.microsoft.com/office/drawing/2014/main" id="{A131044B-F4E1-3F5A-759B-D60B8DF70B08}"/>
                </a:ext>
              </a:extLst>
            </p:cNvPr>
            <p:cNvSpPr/>
            <p:nvPr/>
          </p:nvSpPr>
          <p:spPr>
            <a:xfrm>
              <a:off x="3317612" y="2189759"/>
              <a:ext cx="1842443" cy="1811576"/>
            </a:xfrm>
            <a:custGeom>
              <a:avLst/>
              <a:gdLst>
                <a:gd name="connsiteX0" fmla="*/ 613884 w 1842443"/>
                <a:gd name="connsiteY0" fmla="*/ 242419 h 1811576"/>
                <a:gd name="connsiteX1" fmla="*/ 633188 w 1842443"/>
                <a:gd name="connsiteY1" fmla="*/ 241222 h 1811576"/>
                <a:gd name="connsiteX2" fmla="*/ 644288 w 1842443"/>
                <a:gd name="connsiteY2" fmla="*/ 226107 h 1811576"/>
                <a:gd name="connsiteX3" fmla="*/ 661159 w 1842443"/>
                <a:gd name="connsiteY3" fmla="*/ 221763 h 1811576"/>
                <a:gd name="connsiteX4" fmla="*/ 733530 w 1842443"/>
                <a:gd name="connsiteY4" fmla="*/ 223771 h 1811576"/>
                <a:gd name="connsiteX5" fmla="*/ 743105 w 1842443"/>
                <a:gd name="connsiteY5" fmla="*/ 210664 h 1811576"/>
                <a:gd name="connsiteX6" fmla="*/ 766906 w 1842443"/>
                <a:gd name="connsiteY6" fmla="*/ 204062 h 1811576"/>
                <a:gd name="connsiteX7" fmla="*/ 779048 w 1842443"/>
                <a:gd name="connsiteY7" fmla="*/ 186129 h 1811576"/>
                <a:gd name="connsiteX8" fmla="*/ 800109 w 1842443"/>
                <a:gd name="connsiteY8" fmla="*/ 182345 h 1811576"/>
                <a:gd name="connsiteX9" fmla="*/ 805167 w 1842443"/>
                <a:gd name="connsiteY9" fmla="*/ 166825 h 1811576"/>
                <a:gd name="connsiteX10" fmla="*/ 849720 w 1842443"/>
                <a:gd name="connsiteY10" fmla="*/ 137154 h 1811576"/>
                <a:gd name="connsiteX11" fmla="*/ 880684 w 1842443"/>
                <a:gd name="connsiteY11" fmla="*/ 130803 h 1811576"/>
                <a:gd name="connsiteX12" fmla="*/ 874892 w 1842443"/>
                <a:gd name="connsiteY12" fmla="*/ 125977 h 1811576"/>
                <a:gd name="connsiteX13" fmla="*/ 890973 w 1842443"/>
                <a:gd name="connsiteY13" fmla="*/ 92678 h 1811576"/>
                <a:gd name="connsiteX14" fmla="*/ 871360 w 1842443"/>
                <a:gd name="connsiteY14" fmla="*/ 83991 h 1811576"/>
                <a:gd name="connsiteX15" fmla="*/ 893386 w 1842443"/>
                <a:gd name="connsiteY15" fmla="*/ 48125 h 1811576"/>
                <a:gd name="connsiteX16" fmla="*/ 934638 w 1842443"/>
                <a:gd name="connsiteY16" fmla="*/ 66541 h 1811576"/>
                <a:gd name="connsiteX17" fmla="*/ 947263 w 1842443"/>
                <a:gd name="connsiteY17" fmla="*/ 109955 h 1811576"/>
                <a:gd name="connsiteX18" fmla="*/ 995503 w 1842443"/>
                <a:gd name="connsiteY18" fmla="*/ 133525 h 1811576"/>
                <a:gd name="connsiteX19" fmla="*/ 1014807 w 1842443"/>
                <a:gd name="connsiteY19" fmla="*/ 135533 h 1811576"/>
                <a:gd name="connsiteX20" fmla="*/ 1037972 w 1842443"/>
                <a:gd name="connsiteY20" fmla="*/ 126035 h 1811576"/>
                <a:gd name="connsiteX21" fmla="*/ 1061928 w 1842443"/>
                <a:gd name="connsiteY21" fmla="*/ 139780 h 1811576"/>
                <a:gd name="connsiteX22" fmla="*/ 1067951 w 1842443"/>
                <a:gd name="connsiteY22" fmla="*/ 164701 h 1811576"/>
                <a:gd name="connsiteX23" fmla="*/ 1090151 w 1842443"/>
                <a:gd name="connsiteY23" fmla="*/ 186244 h 1811576"/>
                <a:gd name="connsiteX24" fmla="*/ 1059438 w 1842443"/>
                <a:gd name="connsiteY24" fmla="*/ 192190 h 1811576"/>
                <a:gd name="connsiteX25" fmla="*/ 1059284 w 1842443"/>
                <a:gd name="connsiteY25" fmla="*/ 205452 h 1811576"/>
                <a:gd name="connsiteX26" fmla="*/ 1072236 w 1842443"/>
                <a:gd name="connsiteY26" fmla="*/ 221204 h 1811576"/>
                <a:gd name="connsiteX27" fmla="*/ 1056079 w 1842443"/>
                <a:gd name="connsiteY27" fmla="*/ 224273 h 1811576"/>
                <a:gd name="connsiteX28" fmla="*/ 1056716 w 1842443"/>
                <a:gd name="connsiteY28" fmla="*/ 255159 h 1811576"/>
                <a:gd name="connsiteX29" fmla="*/ 1043531 w 1842443"/>
                <a:gd name="connsiteY29" fmla="*/ 273401 h 1811576"/>
                <a:gd name="connsiteX30" fmla="*/ 1047470 w 1842443"/>
                <a:gd name="connsiteY30" fmla="*/ 286432 h 1811576"/>
                <a:gd name="connsiteX31" fmla="*/ 1061465 w 1842443"/>
                <a:gd name="connsiteY31" fmla="*/ 297049 h 1811576"/>
                <a:gd name="connsiteX32" fmla="*/ 1097332 w 1842443"/>
                <a:gd name="connsiteY32" fmla="*/ 297126 h 1811576"/>
                <a:gd name="connsiteX33" fmla="*/ 1107389 w 1842443"/>
                <a:gd name="connsiteY33" fmla="*/ 308226 h 1811576"/>
                <a:gd name="connsiteX34" fmla="*/ 1095401 w 1842443"/>
                <a:gd name="connsiteY34" fmla="*/ 310639 h 1811576"/>
                <a:gd name="connsiteX35" fmla="*/ 1093645 w 1842443"/>
                <a:gd name="connsiteY35" fmla="*/ 317472 h 1811576"/>
                <a:gd name="connsiteX36" fmla="*/ 1097988 w 1842443"/>
                <a:gd name="connsiteY36" fmla="*/ 347625 h 1811576"/>
                <a:gd name="connsiteX37" fmla="*/ 1079726 w 1842443"/>
                <a:gd name="connsiteY37" fmla="*/ 346988 h 1811576"/>
                <a:gd name="connsiteX38" fmla="*/ 1034941 w 1842443"/>
                <a:gd name="connsiteY38" fmla="*/ 373763 h 1811576"/>
                <a:gd name="connsiteX39" fmla="*/ 1052392 w 1842443"/>
                <a:gd name="connsiteY39" fmla="*/ 401271 h 1811576"/>
                <a:gd name="connsiteX40" fmla="*/ 1083993 w 1842443"/>
                <a:gd name="connsiteY40" fmla="*/ 413973 h 1811576"/>
                <a:gd name="connsiteX41" fmla="*/ 1110285 w 1842443"/>
                <a:gd name="connsiteY41" fmla="*/ 386233 h 1811576"/>
                <a:gd name="connsiteX42" fmla="*/ 1142928 w 1842443"/>
                <a:gd name="connsiteY42" fmla="*/ 395730 h 1811576"/>
                <a:gd name="connsiteX43" fmla="*/ 1171227 w 1842443"/>
                <a:gd name="connsiteY43" fmla="*/ 380944 h 1811576"/>
                <a:gd name="connsiteX44" fmla="*/ 1192384 w 1842443"/>
                <a:gd name="connsiteY44" fmla="*/ 382951 h 1811576"/>
                <a:gd name="connsiteX45" fmla="*/ 1207904 w 1842443"/>
                <a:gd name="connsiteY45" fmla="*/ 354478 h 1811576"/>
                <a:gd name="connsiteX46" fmla="*/ 1240393 w 1842443"/>
                <a:gd name="connsiteY46" fmla="*/ 331159 h 1811576"/>
                <a:gd name="connsiteX47" fmla="*/ 1239505 w 1842443"/>
                <a:gd name="connsiteY47" fmla="*/ 339035 h 1811576"/>
                <a:gd name="connsiteX48" fmla="*/ 1253018 w 1842443"/>
                <a:gd name="connsiteY48" fmla="*/ 344903 h 1811576"/>
                <a:gd name="connsiteX49" fmla="*/ 1268210 w 1842443"/>
                <a:gd name="connsiteY49" fmla="*/ 340154 h 1811576"/>
                <a:gd name="connsiteX50" fmla="*/ 1284618 w 1842443"/>
                <a:gd name="connsiteY50" fmla="*/ 351988 h 1811576"/>
                <a:gd name="connsiteX51" fmla="*/ 1302146 w 1842443"/>
                <a:gd name="connsiteY51" fmla="*/ 351582 h 1811576"/>
                <a:gd name="connsiteX52" fmla="*/ 1303845 w 1842443"/>
                <a:gd name="connsiteY52" fmla="*/ 330097 h 1811576"/>
                <a:gd name="connsiteX53" fmla="*/ 1334480 w 1842443"/>
                <a:gd name="connsiteY53" fmla="*/ 314751 h 1811576"/>
                <a:gd name="connsiteX54" fmla="*/ 1358687 w 1842443"/>
                <a:gd name="connsiteY54" fmla="*/ 290138 h 1811576"/>
                <a:gd name="connsiteX55" fmla="*/ 1333921 w 1842443"/>
                <a:gd name="connsiteY55" fmla="*/ 282339 h 1811576"/>
                <a:gd name="connsiteX56" fmla="*/ 1320581 w 1842443"/>
                <a:gd name="connsiteY56" fmla="*/ 265043 h 1811576"/>
                <a:gd name="connsiteX57" fmla="*/ 1333766 w 1842443"/>
                <a:gd name="connsiteY57" fmla="*/ 238345 h 1811576"/>
                <a:gd name="connsiteX58" fmla="*/ 1329191 w 1842443"/>
                <a:gd name="connsiteY58" fmla="*/ 204409 h 1811576"/>
                <a:gd name="connsiteX59" fmla="*/ 1334828 w 1842443"/>
                <a:gd name="connsiteY59" fmla="*/ 181090 h 1811576"/>
                <a:gd name="connsiteX60" fmla="*/ 1321315 w 1842443"/>
                <a:gd name="connsiteY60" fmla="*/ 142019 h 1811576"/>
                <a:gd name="connsiteX61" fmla="*/ 1295911 w 1842443"/>
                <a:gd name="connsiteY61" fmla="*/ 123275 h 1811576"/>
                <a:gd name="connsiteX62" fmla="*/ 1255933 w 1842443"/>
                <a:gd name="connsiteY62" fmla="*/ 107349 h 1811576"/>
                <a:gd name="connsiteX63" fmla="*/ 1258674 w 1842443"/>
                <a:gd name="connsiteY63" fmla="*/ 88779 h 1811576"/>
                <a:gd name="connsiteX64" fmla="*/ 1249582 w 1842443"/>
                <a:gd name="connsiteY64" fmla="*/ 81540 h 1811576"/>
                <a:gd name="connsiteX65" fmla="*/ 1249099 w 1842443"/>
                <a:gd name="connsiteY65" fmla="*/ 61194 h 1811576"/>
                <a:gd name="connsiteX66" fmla="*/ 1279985 w 1842443"/>
                <a:gd name="connsiteY66" fmla="*/ 73259 h 1811576"/>
                <a:gd name="connsiteX67" fmla="*/ 1298478 w 1842443"/>
                <a:gd name="connsiteY67" fmla="*/ 68104 h 1811576"/>
                <a:gd name="connsiteX68" fmla="*/ 1307493 w 1842443"/>
                <a:gd name="connsiteY68" fmla="*/ 73008 h 1811576"/>
                <a:gd name="connsiteX69" fmla="*/ 1327029 w 1842443"/>
                <a:gd name="connsiteY69" fmla="*/ 58858 h 1811576"/>
                <a:gd name="connsiteX70" fmla="*/ 1328708 w 1842443"/>
                <a:gd name="connsiteY70" fmla="*/ 32971 h 1811576"/>
                <a:gd name="connsiteX71" fmla="*/ 1350985 w 1842443"/>
                <a:gd name="connsiteY71" fmla="*/ 16486 h 1811576"/>
                <a:gd name="connsiteX72" fmla="*/ 1378976 w 1842443"/>
                <a:gd name="connsiteY72" fmla="*/ 27334 h 1811576"/>
                <a:gd name="connsiteX73" fmla="*/ 1427390 w 1842443"/>
                <a:gd name="connsiteY73" fmla="*/ 0 h 1811576"/>
                <a:gd name="connsiteX74" fmla="*/ 1437602 w 1842443"/>
                <a:gd name="connsiteY74" fmla="*/ 11814 h 1811576"/>
                <a:gd name="connsiteX75" fmla="*/ 1446694 w 1842443"/>
                <a:gd name="connsiteY75" fmla="*/ 9556 h 1811576"/>
                <a:gd name="connsiteX76" fmla="*/ 1453373 w 1842443"/>
                <a:gd name="connsiteY76" fmla="*/ 22740 h 1811576"/>
                <a:gd name="connsiteX77" fmla="*/ 1454570 w 1842443"/>
                <a:gd name="connsiteY77" fmla="*/ 74050 h 1811576"/>
                <a:gd name="connsiteX78" fmla="*/ 1461404 w 1842443"/>
                <a:gd name="connsiteY78" fmla="*/ 85227 h 1811576"/>
                <a:gd name="connsiteX79" fmla="*/ 1454724 w 1842443"/>
                <a:gd name="connsiteY79" fmla="*/ 93663 h 1811576"/>
                <a:gd name="connsiteX80" fmla="*/ 1456018 w 1842443"/>
                <a:gd name="connsiteY80" fmla="*/ 113777 h 1811576"/>
                <a:gd name="connsiteX81" fmla="*/ 1465593 w 1842443"/>
                <a:gd name="connsiteY81" fmla="*/ 110554 h 1811576"/>
                <a:gd name="connsiteX82" fmla="*/ 1477175 w 1842443"/>
                <a:gd name="connsiteY82" fmla="*/ 119723 h 1811576"/>
                <a:gd name="connsiteX83" fmla="*/ 1498718 w 1842443"/>
                <a:gd name="connsiteY83" fmla="*/ 111113 h 1811576"/>
                <a:gd name="connsiteX84" fmla="*/ 1532249 w 1842443"/>
                <a:gd name="connsiteY84" fmla="*/ 118912 h 1811576"/>
                <a:gd name="connsiteX85" fmla="*/ 1548329 w 1842443"/>
                <a:gd name="connsiteY85" fmla="*/ 114646 h 1811576"/>
                <a:gd name="connsiteX86" fmla="*/ 1551553 w 1842443"/>
                <a:gd name="connsiteY86" fmla="*/ 105399 h 1811576"/>
                <a:gd name="connsiteX87" fmla="*/ 1573984 w 1842443"/>
                <a:gd name="connsiteY87" fmla="*/ 108450 h 1811576"/>
                <a:gd name="connsiteX88" fmla="*/ 1576802 w 1842443"/>
                <a:gd name="connsiteY88" fmla="*/ 96385 h 1811576"/>
                <a:gd name="connsiteX89" fmla="*/ 1599485 w 1842443"/>
                <a:gd name="connsiteY89" fmla="*/ 82872 h 1811576"/>
                <a:gd name="connsiteX90" fmla="*/ 1595218 w 1842443"/>
                <a:gd name="connsiteY90" fmla="*/ 67834 h 1811576"/>
                <a:gd name="connsiteX91" fmla="*/ 1613229 w 1842443"/>
                <a:gd name="connsiteY91" fmla="*/ 62043 h 1811576"/>
                <a:gd name="connsiteX92" fmla="*/ 1633324 w 1842443"/>
                <a:gd name="connsiteY92" fmla="*/ 25945 h 1811576"/>
                <a:gd name="connsiteX93" fmla="*/ 1657454 w 1842443"/>
                <a:gd name="connsiteY93" fmla="*/ 28280 h 1811576"/>
                <a:gd name="connsiteX94" fmla="*/ 1676604 w 1842443"/>
                <a:gd name="connsiteY94" fmla="*/ 45808 h 1811576"/>
                <a:gd name="connsiteX95" fmla="*/ 1654887 w 1842443"/>
                <a:gd name="connsiteY95" fmla="*/ 73471 h 1811576"/>
                <a:gd name="connsiteX96" fmla="*/ 1663091 w 1842443"/>
                <a:gd name="connsiteY96" fmla="*/ 80304 h 1811576"/>
                <a:gd name="connsiteX97" fmla="*/ 1663014 w 1842443"/>
                <a:gd name="connsiteY97" fmla="*/ 91636 h 1811576"/>
                <a:gd name="connsiteX98" fmla="*/ 1670098 w 1842443"/>
                <a:gd name="connsiteY98" fmla="*/ 91559 h 1811576"/>
                <a:gd name="connsiteX99" fmla="*/ 1669616 w 1842443"/>
                <a:gd name="connsiteY99" fmla="*/ 106442 h 1811576"/>
                <a:gd name="connsiteX100" fmla="*/ 1655543 w 1842443"/>
                <a:gd name="connsiteY100" fmla="*/ 120109 h 1811576"/>
                <a:gd name="connsiteX101" fmla="*/ 1657068 w 1842443"/>
                <a:gd name="connsiteY101" fmla="*/ 133699 h 1811576"/>
                <a:gd name="connsiteX102" fmla="*/ 1636799 w 1842443"/>
                <a:gd name="connsiteY102" fmla="*/ 160647 h 1811576"/>
                <a:gd name="connsiteX103" fmla="*/ 1620564 w 1842443"/>
                <a:gd name="connsiteY103" fmla="*/ 155821 h 1811576"/>
                <a:gd name="connsiteX104" fmla="*/ 1616067 w 1842443"/>
                <a:gd name="connsiteY104" fmla="*/ 167886 h 1811576"/>
                <a:gd name="connsiteX105" fmla="*/ 1605623 w 1842443"/>
                <a:gd name="connsiteY105" fmla="*/ 171747 h 1811576"/>
                <a:gd name="connsiteX106" fmla="*/ 1599350 w 1842443"/>
                <a:gd name="connsiteY106" fmla="*/ 205432 h 1811576"/>
                <a:gd name="connsiteX107" fmla="*/ 1588983 w 1842443"/>
                <a:gd name="connsiteY107" fmla="*/ 210490 h 1811576"/>
                <a:gd name="connsiteX108" fmla="*/ 1595971 w 1842443"/>
                <a:gd name="connsiteY108" fmla="*/ 215161 h 1811576"/>
                <a:gd name="connsiteX109" fmla="*/ 1592767 w 1842443"/>
                <a:gd name="connsiteY109" fmla="*/ 224080 h 1811576"/>
                <a:gd name="connsiteX110" fmla="*/ 1625410 w 1842443"/>
                <a:gd name="connsiteY110" fmla="*/ 235334 h 1811576"/>
                <a:gd name="connsiteX111" fmla="*/ 1645911 w 1842443"/>
                <a:gd name="connsiteY111" fmla="*/ 250777 h 1811576"/>
                <a:gd name="connsiteX112" fmla="*/ 1633595 w 1842443"/>
                <a:gd name="connsiteY112" fmla="*/ 259947 h 1811576"/>
                <a:gd name="connsiteX113" fmla="*/ 1624831 w 1842443"/>
                <a:gd name="connsiteY113" fmla="*/ 256897 h 1811576"/>
                <a:gd name="connsiteX114" fmla="*/ 1628846 w 1842443"/>
                <a:gd name="connsiteY114" fmla="*/ 290756 h 1811576"/>
                <a:gd name="connsiteX115" fmla="*/ 1617746 w 1842443"/>
                <a:gd name="connsiteY115" fmla="*/ 291547 h 1811576"/>
                <a:gd name="connsiteX116" fmla="*/ 1613403 w 1842443"/>
                <a:gd name="connsiteY116" fmla="*/ 281104 h 1811576"/>
                <a:gd name="connsiteX117" fmla="*/ 1609387 w 1842443"/>
                <a:gd name="connsiteY117" fmla="*/ 285930 h 1811576"/>
                <a:gd name="connsiteX118" fmla="*/ 1599099 w 1842443"/>
                <a:gd name="connsiteY118" fmla="*/ 281664 h 1811576"/>
                <a:gd name="connsiteX119" fmla="*/ 1617669 w 1842443"/>
                <a:gd name="connsiteY119" fmla="*/ 301296 h 1811576"/>
                <a:gd name="connsiteX120" fmla="*/ 1612360 w 1842443"/>
                <a:gd name="connsiteY120" fmla="*/ 331449 h 1811576"/>
                <a:gd name="connsiteX121" fmla="*/ 1642204 w 1842443"/>
                <a:gd name="connsiteY121" fmla="*/ 320349 h 1811576"/>
                <a:gd name="connsiteX122" fmla="*/ 1641490 w 1842443"/>
                <a:gd name="connsiteY122" fmla="*/ 327259 h 1811576"/>
                <a:gd name="connsiteX123" fmla="*/ 1652339 w 1842443"/>
                <a:gd name="connsiteY123" fmla="*/ 331757 h 1811576"/>
                <a:gd name="connsiteX124" fmla="*/ 1673168 w 1842443"/>
                <a:gd name="connsiteY124" fmla="*/ 327974 h 1811576"/>
                <a:gd name="connsiteX125" fmla="*/ 1685464 w 1842443"/>
                <a:gd name="connsiteY125" fmla="*/ 336024 h 1811576"/>
                <a:gd name="connsiteX126" fmla="*/ 1688109 w 1842443"/>
                <a:gd name="connsiteY126" fmla="*/ 344459 h 1811576"/>
                <a:gd name="connsiteX127" fmla="*/ 1675252 w 1842443"/>
                <a:gd name="connsiteY127" fmla="*/ 365134 h 1811576"/>
                <a:gd name="connsiteX128" fmla="*/ 1685870 w 1842443"/>
                <a:gd name="connsiteY128" fmla="*/ 362798 h 1811576"/>
                <a:gd name="connsiteX129" fmla="*/ 1706062 w 1842443"/>
                <a:gd name="connsiteY129" fmla="*/ 386040 h 1811576"/>
                <a:gd name="connsiteX130" fmla="*/ 1695367 w 1842443"/>
                <a:gd name="connsiteY130" fmla="*/ 395537 h 1811576"/>
                <a:gd name="connsiteX131" fmla="*/ 1696410 w 1842443"/>
                <a:gd name="connsiteY131" fmla="*/ 414919 h 1811576"/>
                <a:gd name="connsiteX132" fmla="*/ 1706950 w 1842443"/>
                <a:gd name="connsiteY132" fmla="*/ 433663 h 1811576"/>
                <a:gd name="connsiteX133" fmla="*/ 1699151 w 1842443"/>
                <a:gd name="connsiteY133" fmla="*/ 441307 h 1811576"/>
                <a:gd name="connsiteX134" fmla="*/ 1706795 w 1842443"/>
                <a:gd name="connsiteY134" fmla="*/ 447253 h 1811576"/>
                <a:gd name="connsiteX135" fmla="*/ 1696332 w 1842443"/>
                <a:gd name="connsiteY135" fmla="*/ 460206 h 1811576"/>
                <a:gd name="connsiteX136" fmla="*/ 1701892 w 1842443"/>
                <a:gd name="connsiteY136" fmla="*/ 472985 h 1811576"/>
                <a:gd name="connsiteX137" fmla="*/ 1713301 w 1842443"/>
                <a:gd name="connsiteY137" fmla="*/ 476923 h 1811576"/>
                <a:gd name="connsiteX138" fmla="*/ 1717972 w 1842443"/>
                <a:gd name="connsiteY138" fmla="*/ 465900 h 1811576"/>
                <a:gd name="connsiteX139" fmla="*/ 1747237 w 1842443"/>
                <a:gd name="connsiteY139" fmla="*/ 466692 h 1811576"/>
                <a:gd name="connsiteX140" fmla="*/ 1752468 w 1842443"/>
                <a:gd name="connsiteY140" fmla="*/ 478100 h 1811576"/>
                <a:gd name="connsiteX141" fmla="*/ 1741542 w 1842443"/>
                <a:gd name="connsiteY141" fmla="*/ 488080 h 1811576"/>
                <a:gd name="connsiteX142" fmla="*/ 1748299 w 1842443"/>
                <a:gd name="connsiteY142" fmla="*/ 490802 h 1811576"/>
                <a:gd name="connsiteX143" fmla="*/ 1746774 w 1842443"/>
                <a:gd name="connsiteY143" fmla="*/ 500609 h 1811576"/>
                <a:gd name="connsiteX144" fmla="*/ 1781347 w 1842443"/>
                <a:gd name="connsiteY144" fmla="*/ 520550 h 1811576"/>
                <a:gd name="connsiteX145" fmla="*/ 1782872 w 1842443"/>
                <a:gd name="connsiteY145" fmla="*/ 542576 h 1811576"/>
                <a:gd name="connsiteX146" fmla="*/ 1772969 w 1842443"/>
                <a:gd name="connsiteY146" fmla="*/ 565007 h 1811576"/>
                <a:gd name="connsiteX147" fmla="*/ 1792022 w 1842443"/>
                <a:gd name="connsiteY147" fmla="*/ 556011 h 1811576"/>
                <a:gd name="connsiteX148" fmla="*/ 1814376 w 1842443"/>
                <a:gd name="connsiteY148" fmla="*/ 563733 h 1811576"/>
                <a:gd name="connsiteX149" fmla="*/ 1842444 w 1842443"/>
                <a:gd name="connsiteY149" fmla="*/ 559158 h 1811576"/>
                <a:gd name="connsiteX150" fmla="*/ 1828699 w 1842443"/>
                <a:gd name="connsiteY150" fmla="*/ 575411 h 1811576"/>
                <a:gd name="connsiteX151" fmla="*/ 1832888 w 1842443"/>
                <a:gd name="connsiteY151" fmla="*/ 584175 h 1811576"/>
                <a:gd name="connsiteX152" fmla="*/ 1825572 w 1842443"/>
                <a:gd name="connsiteY152" fmla="*/ 597205 h 1811576"/>
                <a:gd name="connsiteX153" fmla="*/ 1835301 w 1842443"/>
                <a:gd name="connsiteY153" fmla="*/ 614251 h 1811576"/>
                <a:gd name="connsiteX154" fmla="*/ 1798720 w 1842443"/>
                <a:gd name="connsiteY154" fmla="*/ 656372 h 1811576"/>
                <a:gd name="connsiteX155" fmla="*/ 1808604 w 1842443"/>
                <a:gd name="connsiteY155" fmla="*/ 665310 h 1811576"/>
                <a:gd name="connsiteX156" fmla="*/ 1804917 w 1842443"/>
                <a:gd name="connsiteY156" fmla="*/ 676159 h 1811576"/>
                <a:gd name="connsiteX157" fmla="*/ 1812310 w 1842443"/>
                <a:gd name="connsiteY157" fmla="*/ 690945 h 1811576"/>
                <a:gd name="connsiteX158" fmla="*/ 1798720 w 1842443"/>
                <a:gd name="connsiteY158" fmla="*/ 733240 h 1811576"/>
                <a:gd name="connsiteX159" fmla="*/ 1837811 w 1842443"/>
                <a:gd name="connsiteY159" fmla="*/ 736059 h 1811576"/>
                <a:gd name="connsiteX160" fmla="*/ 1837811 w 1842443"/>
                <a:gd name="connsiteY160" fmla="*/ 736059 h 1811576"/>
                <a:gd name="connsiteX161" fmla="*/ 1823005 w 1842443"/>
                <a:gd name="connsiteY161" fmla="*/ 749977 h 1811576"/>
                <a:gd name="connsiteX162" fmla="*/ 1779416 w 1842443"/>
                <a:gd name="connsiteY162" fmla="*/ 762524 h 1811576"/>
                <a:gd name="connsiteX163" fmla="*/ 1797195 w 1842443"/>
                <a:gd name="connsiteY163" fmla="*/ 781828 h 1811576"/>
                <a:gd name="connsiteX164" fmla="*/ 1768317 w 1842443"/>
                <a:gd name="connsiteY164" fmla="*/ 813583 h 1811576"/>
                <a:gd name="connsiteX165" fmla="*/ 1764224 w 1842443"/>
                <a:gd name="connsiteY165" fmla="*/ 845435 h 1811576"/>
                <a:gd name="connsiteX166" fmla="*/ 1751271 w 1842443"/>
                <a:gd name="connsiteY166" fmla="*/ 845107 h 1811576"/>
                <a:gd name="connsiteX167" fmla="*/ 1741774 w 1842443"/>
                <a:gd name="connsiteY167" fmla="*/ 857731 h 1811576"/>
                <a:gd name="connsiteX168" fmla="*/ 1721601 w 1842443"/>
                <a:gd name="connsiteY168" fmla="*/ 864893 h 1811576"/>
                <a:gd name="connsiteX169" fmla="*/ 1717412 w 1842443"/>
                <a:gd name="connsiteY169" fmla="*/ 890143 h 1811576"/>
                <a:gd name="connsiteX170" fmla="*/ 1700676 w 1842443"/>
                <a:gd name="connsiteY170" fmla="*/ 884757 h 1811576"/>
                <a:gd name="connsiteX171" fmla="*/ 1688302 w 1842443"/>
                <a:gd name="connsiteY171" fmla="*/ 903173 h 1811576"/>
                <a:gd name="connsiteX172" fmla="*/ 1676565 w 1842443"/>
                <a:gd name="connsiteY172" fmla="*/ 897381 h 1811576"/>
                <a:gd name="connsiteX173" fmla="*/ 1655659 w 1842443"/>
                <a:gd name="connsiteY173" fmla="*/ 902053 h 1811576"/>
                <a:gd name="connsiteX174" fmla="*/ 1646818 w 1842443"/>
                <a:gd name="connsiteY174" fmla="*/ 884931 h 1811576"/>
                <a:gd name="connsiteX175" fmla="*/ 1653400 w 1842443"/>
                <a:gd name="connsiteY175" fmla="*/ 860569 h 1811576"/>
                <a:gd name="connsiteX176" fmla="*/ 1646007 w 1842443"/>
                <a:gd name="connsiteY176" fmla="*/ 853967 h 1811576"/>
                <a:gd name="connsiteX177" fmla="*/ 1626703 w 1842443"/>
                <a:gd name="connsiteY177" fmla="*/ 854527 h 1811576"/>
                <a:gd name="connsiteX178" fmla="*/ 1616086 w 1842443"/>
                <a:gd name="connsiteY178" fmla="*/ 841902 h 1811576"/>
                <a:gd name="connsiteX179" fmla="*/ 1550781 w 1842443"/>
                <a:gd name="connsiteY179" fmla="*/ 871649 h 1811576"/>
                <a:gd name="connsiteX180" fmla="*/ 1565182 w 1842443"/>
                <a:gd name="connsiteY180" fmla="*/ 898984 h 1811576"/>
                <a:gd name="connsiteX181" fmla="*/ 1565336 w 1842443"/>
                <a:gd name="connsiteY181" fmla="*/ 913616 h 1811576"/>
                <a:gd name="connsiteX182" fmla="*/ 1579486 w 1842443"/>
                <a:gd name="connsiteY182" fmla="*/ 916183 h 1811576"/>
                <a:gd name="connsiteX183" fmla="*/ 1574814 w 1842443"/>
                <a:gd name="connsiteY183" fmla="*/ 947533 h 1811576"/>
                <a:gd name="connsiteX184" fmla="*/ 1550761 w 1842443"/>
                <a:gd name="connsiteY184" fmla="*/ 944637 h 1811576"/>
                <a:gd name="connsiteX185" fmla="*/ 1532114 w 1842443"/>
                <a:gd name="connsiteY185" fmla="*/ 957108 h 1811576"/>
                <a:gd name="connsiteX186" fmla="*/ 1522945 w 1842443"/>
                <a:gd name="connsiteY186" fmla="*/ 948016 h 1811576"/>
                <a:gd name="connsiteX187" fmla="*/ 1505417 w 1842443"/>
                <a:gd name="connsiteY187" fmla="*/ 946317 h 1811576"/>
                <a:gd name="connsiteX188" fmla="*/ 1468739 w 1842443"/>
                <a:gd name="connsiteY188" fmla="*/ 961355 h 1811576"/>
                <a:gd name="connsiteX189" fmla="*/ 1449686 w 1842443"/>
                <a:gd name="connsiteY189" fmla="*/ 957899 h 1811576"/>
                <a:gd name="connsiteX190" fmla="*/ 1440768 w 1842443"/>
                <a:gd name="connsiteY190" fmla="*/ 962648 h 1811576"/>
                <a:gd name="connsiteX191" fmla="*/ 1443181 w 1842443"/>
                <a:gd name="connsiteY191" fmla="*/ 971895 h 1811576"/>
                <a:gd name="connsiteX192" fmla="*/ 1431598 w 1842443"/>
                <a:gd name="connsiteY192" fmla="*/ 975678 h 1811576"/>
                <a:gd name="connsiteX193" fmla="*/ 1429263 w 1842443"/>
                <a:gd name="connsiteY193" fmla="*/ 988380 h 1811576"/>
                <a:gd name="connsiteX194" fmla="*/ 1420344 w 1842443"/>
                <a:gd name="connsiteY194" fmla="*/ 984848 h 1811576"/>
                <a:gd name="connsiteX195" fmla="*/ 1411735 w 1842443"/>
                <a:gd name="connsiteY195" fmla="*/ 991121 h 1811576"/>
                <a:gd name="connsiteX196" fmla="*/ 1379497 w 1842443"/>
                <a:gd name="connsiteY196" fmla="*/ 1039130 h 1811576"/>
                <a:gd name="connsiteX197" fmla="*/ 1399206 w 1842443"/>
                <a:gd name="connsiteY197" fmla="*/ 1063820 h 1811576"/>
                <a:gd name="connsiteX198" fmla="*/ 1448586 w 1842443"/>
                <a:gd name="connsiteY198" fmla="*/ 1040192 h 1811576"/>
                <a:gd name="connsiteX199" fmla="*/ 1463952 w 1842443"/>
                <a:gd name="connsiteY199" fmla="*/ 1042122 h 1811576"/>
                <a:gd name="connsiteX200" fmla="*/ 1471345 w 1842443"/>
                <a:gd name="connsiteY200" fmla="*/ 1051369 h 1811576"/>
                <a:gd name="connsiteX201" fmla="*/ 1466847 w 1842443"/>
                <a:gd name="connsiteY201" fmla="*/ 1060538 h 1811576"/>
                <a:gd name="connsiteX202" fmla="*/ 1473835 w 1842443"/>
                <a:gd name="connsiteY202" fmla="*/ 1086908 h 1811576"/>
                <a:gd name="connsiteX203" fmla="*/ 1487271 w 1842443"/>
                <a:gd name="connsiteY203" fmla="*/ 1095034 h 1811576"/>
                <a:gd name="connsiteX204" fmla="*/ 1477059 w 1842443"/>
                <a:gd name="connsiteY204" fmla="*/ 1103316 h 1811576"/>
                <a:gd name="connsiteX205" fmla="*/ 1482599 w 1842443"/>
                <a:gd name="connsiteY205" fmla="*/ 1121017 h 1811576"/>
                <a:gd name="connsiteX206" fmla="*/ 1450748 w 1842443"/>
                <a:gd name="connsiteY206" fmla="*/ 1153429 h 1811576"/>
                <a:gd name="connsiteX207" fmla="*/ 1451308 w 1842443"/>
                <a:gd name="connsiteY207" fmla="*/ 1164857 h 1811576"/>
                <a:gd name="connsiteX208" fmla="*/ 1453238 w 1842443"/>
                <a:gd name="connsiteY208" fmla="*/ 1164857 h 1811576"/>
                <a:gd name="connsiteX209" fmla="*/ 1463122 w 1842443"/>
                <a:gd name="connsiteY209" fmla="*/ 1175802 h 1811576"/>
                <a:gd name="connsiteX210" fmla="*/ 1444629 w 1842443"/>
                <a:gd name="connsiteY210" fmla="*/ 1177404 h 1811576"/>
                <a:gd name="connsiteX211" fmla="*/ 1430556 w 1842443"/>
                <a:gd name="connsiteY211" fmla="*/ 1188176 h 1811576"/>
                <a:gd name="connsiteX212" fmla="*/ 1379902 w 1842443"/>
                <a:gd name="connsiteY212" fmla="*/ 1181342 h 1811576"/>
                <a:gd name="connsiteX213" fmla="*/ 1364459 w 1842443"/>
                <a:gd name="connsiteY213" fmla="*/ 1186168 h 1811576"/>
                <a:gd name="connsiteX214" fmla="*/ 1351429 w 1842443"/>
                <a:gd name="connsiteY214" fmla="*/ 1200086 h 1811576"/>
                <a:gd name="connsiteX215" fmla="*/ 1363977 w 1842443"/>
                <a:gd name="connsiteY215" fmla="*/ 1213522 h 1811576"/>
                <a:gd name="connsiteX216" fmla="*/ 1352800 w 1842443"/>
                <a:gd name="connsiteY216" fmla="*/ 1232092 h 1811576"/>
                <a:gd name="connsiteX217" fmla="*/ 1359962 w 1842443"/>
                <a:gd name="connsiteY217" fmla="*/ 1229602 h 1811576"/>
                <a:gd name="connsiteX218" fmla="*/ 1369285 w 1842443"/>
                <a:gd name="connsiteY218" fmla="*/ 1249389 h 1811576"/>
                <a:gd name="connsiteX219" fmla="*/ 1337279 w 1842443"/>
                <a:gd name="connsiteY219" fmla="*/ 1284367 h 1811576"/>
                <a:gd name="connsiteX220" fmla="*/ 1338959 w 1842443"/>
                <a:gd name="connsiteY220" fmla="*/ 1290236 h 1811576"/>
                <a:gd name="connsiteX221" fmla="*/ 1328824 w 1842443"/>
                <a:gd name="connsiteY221" fmla="*/ 1292900 h 1811576"/>
                <a:gd name="connsiteX222" fmla="*/ 1324558 w 1842443"/>
                <a:gd name="connsiteY222" fmla="*/ 1312995 h 1811576"/>
                <a:gd name="connsiteX223" fmla="*/ 1329712 w 1842443"/>
                <a:gd name="connsiteY223" fmla="*/ 1331006 h 1811576"/>
                <a:gd name="connsiteX224" fmla="*/ 1315485 w 1842443"/>
                <a:gd name="connsiteY224" fmla="*/ 1331971 h 1811576"/>
                <a:gd name="connsiteX225" fmla="*/ 1277843 w 1842443"/>
                <a:gd name="connsiteY225" fmla="*/ 1377876 h 1811576"/>
                <a:gd name="connsiteX226" fmla="*/ 1250914 w 1842443"/>
                <a:gd name="connsiteY226" fmla="*/ 1377876 h 1811576"/>
                <a:gd name="connsiteX227" fmla="*/ 1243269 w 1842443"/>
                <a:gd name="connsiteY227" fmla="*/ 1361062 h 1811576"/>
                <a:gd name="connsiteX228" fmla="*/ 1230645 w 1842443"/>
                <a:gd name="connsiteY228" fmla="*/ 1361950 h 1811576"/>
                <a:gd name="connsiteX229" fmla="*/ 1165745 w 1842443"/>
                <a:gd name="connsiteY229" fmla="*/ 1434725 h 1811576"/>
                <a:gd name="connsiteX230" fmla="*/ 1165745 w 1842443"/>
                <a:gd name="connsiteY230" fmla="*/ 1434725 h 1811576"/>
                <a:gd name="connsiteX231" fmla="*/ 1162521 w 1842443"/>
                <a:gd name="connsiteY231" fmla="*/ 1435768 h 1811576"/>
                <a:gd name="connsiteX232" fmla="*/ 1162521 w 1842443"/>
                <a:gd name="connsiteY232" fmla="*/ 1435768 h 1811576"/>
                <a:gd name="connsiteX233" fmla="*/ 1160513 w 1842443"/>
                <a:gd name="connsiteY233" fmla="*/ 1444049 h 1811576"/>
                <a:gd name="connsiteX234" fmla="*/ 1179740 w 1842443"/>
                <a:gd name="connsiteY234" fmla="*/ 1480476 h 1811576"/>
                <a:gd name="connsiteX235" fmla="*/ 1157791 w 1842443"/>
                <a:gd name="connsiteY235" fmla="*/ 1519721 h 1811576"/>
                <a:gd name="connsiteX236" fmla="*/ 1157791 w 1842443"/>
                <a:gd name="connsiteY236" fmla="*/ 1519721 h 1811576"/>
                <a:gd name="connsiteX237" fmla="*/ 1133913 w 1842443"/>
                <a:gd name="connsiteY237" fmla="*/ 1502675 h 1811576"/>
                <a:gd name="connsiteX238" fmla="*/ 1124512 w 1842443"/>
                <a:gd name="connsiteY238" fmla="*/ 1511536 h 1811576"/>
                <a:gd name="connsiteX239" fmla="*/ 1114705 w 1842443"/>
                <a:gd name="connsiteY239" fmla="*/ 1510088 h 1811576"/>
                <a:gd name="connsiteX240" fmla="*/ 1113586 w 1842443"/>
                <a:gd name="connsiteY240" fmla="*/ 1485398 h 1811576"/>
                <a:gd name="connsiteX241" fmla="*/ 1077564 w 1842443"/>
                <a:gd name="connsiteY241" fmla="*/ 1447041 h 1811576"/>
                <a:gd name="connsiteX242" fmla="*/ 1082313 w 1842443"/>
                <a:gd name="connsiteY242" fmla="*/ 1407160 h 1811576"/>
                <a:gd name="connsiteX243" fmla="*/ 1077719 w 1842443"/>
                <a:gd name="connsiteY243" fmla="*/ 1390114 h 1811576"/>
                <a:gd name="connsiteX244" fmla="*/ 1071850 w 1842443"/>
                <a:gd name="connsiteY244" fmla="*/ 1384091 h 1811576"/>
                <a:gd name="connsiteX245" fmla="*/ 1050693 w 1842443"/>
                <a:gd name="connsiteY245" fmla="*/ 1390693 h 1811576"/>
                <a:gd name="connsiteX246" fmla="*/ 1033725 w 1842443"/>
                <a:gd name="connsiteY246" fmla="*/ 1366486 h 1811576"/>
                <a:gd name="connsiteX247" fmla="*/ 1005754 w 1842443"/>
                <a:gd name="connsiteY247" fmla="*/ 1360386 h 1811576"/>
                <a:gd name="connsiteX248" fmla="*/ 1017085 w 1842443"/>
                <a:gd name="connsiteY248" fmla="*/ 1323477 h 1811576"/>
                <a:gd name="connsiteX249" fmla="*/ 987666 w 1842443"/>
                <a:gd name="connsiteY249" fmla="*/ 1311740 h 1811576"/>
                <a:gd name="connsiteX250" fmla="*/ 973922 w 1842443"/>
                <a:gd name="connsiteY250" fmla="*/ 1326701 h 1811576"/>
                <a:gd name="connsiteX251" fmla="*/ 958478 w 1842443"/>
                <a:gd name="connsiteY251" fmla="*/ 1331450 h 1811576"/>
                <a:gd name="connsiteX252" fmla="*/ 971026 w 1842443"/>
                <a:gd name="connsiteY252" fmla="*/ 1345368 h 1811576"/>
                <a:gd name="connsiteX253" fmla="*/ 965795 w 1842443"/>
                <a:gd name="connsiteY253" fmla="*/ 1373108 h 1811576"/>
                <a:gd name="connsiteX254" fmla="*/ 972319 w 1842443"/>
                <a:gd name="connsiteY254" fmla="*/ 1390790 h 1811576"/>
                <a:gd name="connsiteX255" fmla="*/ 955100 w 1842443"/>
                <a:gd name="connsiteY255" fmla="*/ 1385887 h 1811576"/>
                <a:gd name="connsiteX256" fmla="*/ 941588 w 1842443"/>
                <a:gd name="connsiteY256" fmla="*/ 1405191 h 1811576"/>
                <a:gd name="connsiteX257" fmla="*/ 920044 w 1842443"/>
                <a:gd name="connsiteY257" fmla="*/ 1410248 h 1811576"/>
                <a:gd name="connsiteX258" fmla="*/ 929928 w 1842443"/>
                <a:gd name="connsiteY258" fmla="*/ 1419977 h 1811576"/>
                <a:gd name="connsiteX259" fmla="*/ 925585 w 1842443"/>
                <a:gd name="connsiteY259" fmla="*/ 1442100 h 1811576"/>
                <a:gd name="connsiteX260" fmla="*/ 917226 w 1842443"/>
                <a:gd name="connsiteY260" fmla="*/ 1452640 h 1811576"/>
                <a:gd name="connsiteX261" fmla="*/ 889004 w 1842443"/>
                <a:gd name="connsiteY261" fmla="*/ 1454879 h 1811576"/>
                <a:gd name="connsiteX262" fmla="*/ 884988 w 1842443"/>
                <a:gd name="connsiteY262" fmla="*/ 1475939 h 1811576"/>
                <a:gd name="connsiteX263" fmla="*/ 863426 w 1842443"/>
                <a:gd name="connsiteY263" fmla="*/ 1470476 h 1811576"/>
                <a:gd name="connsiteX264" fmla="*/ 848388 w 1842443"/>
                <a:gd name="connsiteY264" fmla="*/ 1477947 h 1811576"/>
                <a:gd name="connsiteX265" fmla="*/ 848311 w 1842443"/>
                <a:gd name="connsiteY265" fmla="*/ 1484549 h 1811576"/>
                <a:gd name="connsiteX266" fmla="*/ 804008 w 1842443"/>
                <a:gd name="connsiteY266" fmla="*/ 1499819 h 1811576"/>
                <a:gd name="connsiteX267" fmla="*/ 773528 w 1842443"/>
                <a:gd name="connsiteY267" fmla="*/ 1492985 h 1811576"/>
                <a:gd name="connsiteX268" fmla="*/ 764686 w 1842443"/>
                <a:gd name="connsiteY268" fmla="*/ 1509876 h 1811576"/>
                <a:gd name="connsiteX269" fmla="*/ 772254 w 1842443"/>
                <a:gd name="connsiteY269" fmla="*/ 1523060 h 1811576"/>
                <a:gd name="connsiteX270" fmla="*/ 763084 w 1842443"/>
                <a:gd name="connsiteY270" fmla="*/ 1538581 h 1811576"/>
                <a:gd name="connsiteX271" fmla="*/ 765825 w 1842443"/>
                <a:gd name="connsiteY271" fmla="*/ 1547904 h 1811576"/>
                <a:gd name="connsiteX272" fmla="*/ 753451 w 1842443"/>
                <a:gd name="connsiteY272" fmla="*/ 1556900 h 1811576"/>
                <a:gd name="connsiteX273" fmla="*/ 690656 w 1842443"/>
                <a:gd name="connsiteY273" fmla="*/ 1569757 h 1811576"/>
                <a:gd name="connsiteX274" fmla="*/ 684710 w 1842443"/>
                <a:gd name="connsiteY274" fmla="*/ 1549507 h 1811576"/>
                <a:gd name="connsiteX275" fmla="*/ 678359 w 1842443"/>
                <a:gd name="connsiteY275" fmla="*/ 1569679 h 1811576"/>
                <a:gd name="connsiteX276" fmla="*/ 669672 w 1842443"/>
                <a:gd name="connsiteY276" fmla="*/ 1578520 h 1811576"/>
                <a:gd name="connsiteX277" fmla="*/ 660271 w 1842443"/>
                <a:gd name="connsiteY277" fmla="*/ 1577150 h 1811576"/>
                <a:gd name="connsiteX278" fmla="*/ 656816 w 1842443"/>
                <a:gd name="connsiteY278" fmla="*/ 1588327 h 1811576"/>
                <a:gd name="connsiteX279" fmla="*/ 640639 w 1842443"/>
                <a:gd name="connsiteY279" fmla="*/ 1578752 h 1811576"/>
                <a:gd name="connsiteX280" fmla="*/ 627378 w 1842443"/>
                <a:gd name="connsiteY280" fmla="*/ 1599909 h 1811576"/>
                <a:gd name="connsiteX281" fmla="*/ 610004 w 1842443"/>
                <a:gd name="connsiteY281" fmla="*/ 1583675 h 1811576"/>
                <a:gd name="connsiteX282" fmla="*/ 580257 w 1842443"/>
                <a:gd name="connsiteY282" fmla="*/ 1617032 h 1811576"/>
                <a:gd name="connsiteX283" fmla="*/ 567709 w 1842443"/>
                <a:gd name="connsiteY283" fmla="*/ 1623634 h 1811576"/>
                <a:gd name="connsiteX284" fmla="*/ 545587 w 1842443"/>
                <a:gd name="connsiteY284" fmla="*/ 1620410 h 1811576"/>
                <a:gd name="connsiteX285" fmla="*/ 545915 w 1842443"/>
                <a:gd name="connsiteY285" fmla="*/ 1641721 h 1811576"/>
                <a:gd name="connsiteX286" fmla="*/ 520994 w 1842443"/>
                <a:gd name="connsiteY286" fmla="*/ 1646779 h 1811576"/>
                <a:gd name="connsiteX287" fmla="*/ 528233 w 1842443"/>
                <a:gd name="connsiteY287" fmla="*/ 1654732 h 1811576"/>
                <a:gd name="connsiteX288" fmla="*/ 523966 w 1842443"/>
                <a:gd name="connsiteY288" fmla="*/ 1663245 h 1811576"/>
                <a:gd name="connsiteX289" fmla="*/ 532325 w 1842443"/>
                <a:gd name="connsiteY289" fmla="*/ 1666469 h 1811576"/>
                <a:gd name="connsiteX290" fmla="*/ 530240 w 1842443"/>
                <a:gd name="connsiteY290" fmla="*/ 1693900 h 1811576"/>
                <a:gd name="connsiteX291" fmla="*/ 508446 w 1842443"/>
                <a:gd name="connsiteY291" fmla="*/ 1706679 h 1811576"/>
                <a:gd name="connsiteX292" fmla="*/ 485455 w 1842443"/>
                <a:gd name="connsiteY292" fmla="*/ 1691159 h 1811576"/>
                <a:gd name="connsiteX293" fmla="*/ 479181 w 1842443"/>
                <a:gd name="connsiteY293" fmla="*/ 1675310 h 1811576"/>
                <a:gd name="connsiteX294" fmla="*/ 450631 w 1842443"/>
                <a:gd name="connsiteY294" fmla="*/ 1690425 h 1811576"/>
                <a:gd name="connsiteX295" fmla="*/ 461402 w 1842443"/>
                <a:gd name="connsiteY295" fmla="*/ 1701930 h 1811576"/>
                <a:gd name="connsiteX296" fmla="*/ 449820 w 1842443"/>
                <a:gd name="connsiteY296" fmla="*/ 1716486 h 1811576"/>
                <a:gd name="connsiteX297" fmla="*/ 464144 w 1842443"/>
                <a:gd name="connsiteY297" fmla="*/ 1720983 h 1811576"/>
                <a:gd name="connsiteX298" fmla="*/ 470244 w 1842443"/>
                <a:gd name="connsiteY298" fmla="*/ 1732238 h 1811576"/>
                <a:gd name="connsiteX299" fmla="*/ 463564 w 1842443"/>
                <a:gd name="connsiteY299" fmla="*/ 1754920 h 1811576"/>
                <a:gd name="connsiteX300" fmla="*/ 480127 w 1842443"/>
                <a:gd name="connsiteY300" fmla="*/ 1774301 h 1811576"/>
                <a:gd name="connsiteX301" fmla="*/ 478448 w 1842443"/>
                <a:gd name="connsiteY301" fmla="*/ 1780980 h 1811576"/>
                <a:gd name="connsiteX302" fmla="*/ 467985 w 1842443"/>
                <a:gd name="connsiteY302" fmla="*/ 1778239 h 1811576"/>
                <a:gd name="connsiteX303" fmla="*/ 428509 w 1842443"/>
                <a:gd name="connsiteY303" fmla="*/ 1800516 h 1811576"/>
                <a:gd name="connsiteX304" fmla="*/ 411946 w 1842443"/>
                <a:gd name="connsiteY304" fmla="*/ 1773008 h 1811576"/>
                <a:gd name="connsiteX305" fmla="*/ 396194 w 1842443"/>
                <a:gd name="connsiteY305" fmla="*/ 1794068 h 1811576"/>
                <a:gd name="connsiteX306" fmla="*/ 387353 w 1842443"/>
                <a:gd name="connsiteY306" fmla="*/ 1785864 h 1811576"/>
                <a:gd name="connsiteX307" fmla="*/ 389843 w 1842443"/>
                <a:gd name="connsiteY307" fmla="*/ 1770421 h 1811576"/>
                <a:gd name="connsiteX308" fmla="*/ 378666 w 1842443"/>
                <a:gd name="connsiteY308" fmla="*/ 1769533 h 1811576"/>
                <a:gd name="connsiteX309" fmla="*/ 377701 w 1842443"/>
                <a:gd name="connsiteY309" fmla="*/ 1759321 h 1811576"/>
                <a:gd name="connsiteX310" fmla="*/ 328881 w 1842443"/>
                <a:gd name="connsiteY310" fmla="*/ 1781598 h 1811576"/>
                <a:gd name="connsiteX311" fmla="*/ 316990 w 1842443"/>
                <a:gd name="connsiteY311" fmla="*/ 1798797 h 1811576"/>
                <a:gd name="connsiteX312" fmla="*/ 300987 w 1842443"/>
                <a:gd name="connsiteY312" fmla="*/ 1800342 h 1811576"/>
                <a:gd name="connsiteX313" fmla="*/ 304616 w 1842443"/>
                <a:gd name="connsiteY313" fmla="*/ 1780710 h 1811576"/>
                <a:gd name="connsiteX314" fmla="*/ 297126 w 1842443"/>
                <a:gd name="connsiteY314" fmla="*/ 1772428 h 1811576"/>
                <a:gd name="connsiteX315" fmla="*/ 289655 w 1842443"/>
                <a:gd name="connsiteY315" fmla="*/ 1779494 h 1811576"/>
                <a:gd name="connsiteX316" fmla="*/ 280640 w 1842443"/>
                <a:gd name="connsiteY316" fmla="*/ 1758259 h 1811576"/>
                <a:gd name="connsiteX317" fmla="*/ 267205 w 1842443"/>
                <a:gd name="connsiteY317" fmla="*/ 1762197 h 1811576"/>
                <a:gd name="connsiteX318" fmla="*/ 271626 w 1842443"/>
                <a:gd name="connsiteY318" fmla="*/ 1780305 h 1811576"/>
                <a:gd name="connsiteX319" fmla="*/ 277494 w 1842443"/>
                <a:gd name="connsiteY319" fmla="*/ 1779166 h 1811576"/>
                <a:gd name="connsiteX320" fmla="*/ 278208 w 1842443"/>
                <a:gd name="connsiteY320" fmla="*/ 1798392 h 1811576"/>
                <a:gd name="connsiteX321" fmla="*/ 286721 w 1842443"/>
                <a:gd name="connsiteY321" fmla="*/ 1803295 h 1811576"/>
                <a:gd name="connsiteX322" fmla="*/ 287049 w 1842443"/>
                <a:gd name="connsiteY322" fmla="*/ 1811172 h 1811576"/>
                <a:gd name="connsiteX323" fmla="*/ 276432 w 1842443"/>
                <a:gd name="connsiteY323" fmla="*/ 1811577 h 1811576"/>
                <a:gd name="connsiteX324" fmla="*/ 276432 w 1842443"/>
                <a:gd name="connsiteY324" fmla="*/ 1811577 h 1811576"/>
                <a:gd name="connsiteX325" fmla="*/ 273691 w 1842443"/>
                <a:gd name="connsiteY325" fmla="*/ 1793894 h 1811576"/>
                <a:gd name="connsiteX326" fmla="*/ 244175 w 1842443"/>
                <a:gd name="connsiteY326" fmla="*/ 1765421 h 1811576"/>
                <a:gd name="connsiteX327" fmla="*/ 262186 w 1842443"/>
                <a:gd name="connsiteY327" fmla="*/ 1720231 h 1811576"/>
                <a:gd name="connsiteX328" fmla="*/ 259927 w 1842443"/>
                <a:gd name="connsiteY328" fmla="*/ 1705521 h 1811576"/>
                <a:gd name="connsiteX329" fmla="*/ 243847 w 1842443"/>
                <a:gd name="connsiteY329" fmla="*/ 1699170 h 1811576"/>
                <a:gd name="connsiteX330" fmla="*/ 249079 w 1842443"/>
                <a:gd name="connsiteY330" fmla="*/ 1677859 h 1811576"/>
                <a:gd name="connsiteX331" fmla="*/ 207903 w 1842443"/>
                <a:gd name="connsiteY331" fmla="*/ 1664577 h 1811576"/>
                <a:gd name="connsiteX332" fmla="*/ 185318 w 1842443"/>
                <a:gd name="connsiteY332" fmla="*/ 1672531 h 1811576"/>
                <a:gd name="connsiteX333" fmla="*/ 176071 w 1842443"/>
                <a:gd name="connsiteY333" fmla="*/ 1651953 h 1811576"/>
                <a:gd name="connsiteX334" fmla="*/ 166091 w 1842443"/>
                <a:gd name="connsiteY334" fmla="*/ 1647358 h 1811576"/>
                <a:gd name="connsiteX335" fmla="*/ 169952 w 1842443"/>
                <a:gd name="connsiteY335" fmla="*/ 1639077 h 1811576"/>
                <a:gd name="connsiteX336" fmla="*/ 160860 w 1842443"/>
                <a:gd name="connsiteY336" fmla="*/ 1634907 h 1811576"/>
                <a:gd name="connsiteX337" fmla="*/ 159721 w 1842443"/>
                <a:gd name="connsiteY337" fmla="*/ 1622591 h 1811576"/>
                <a:gd name="connsiteX338" fmla="*/ 184893 w 1842443"/>
                <a:gd name="connsiteY338" fmla="*/ 1596377 h 1811576"/>
                <a:gd name="connsiteX339" fmla="*/ 194217 w 1842443"/>
                <a:gd name="connsiteY339" fmla="*/ 1597265 h 1811576"/>
                <a:gd name="connsiteX340" fmla="*/ 207247 w 1842443"/>
                <a:gd name="connsiteY340" fmla="*/ 1567112 h 1811576"/>
                <a:gd name="connsiteX341" fmla="*/ 170898 w 1842443"/>
                <a:gd name="connsiteY341" fmla="*/ 1561880 h 1811576"/>
                <a:gd name="connsiteX342" fmla="*/ 160280 w 1842443"/>
                <a:gd name="connsiteY342" fmla="*/ 1567189 h 1811576"/>
                <a:gd name="connsiteX343" fmla="*/ 163813 w 1842443"/>
                <a:gd name="connsiteY343" fmla="*/ 1562440 h 1811576"/>
                <a:gd name="connsiteX344" fmla="*/ 156169 w 1842443"/>
                <a:gd name="connsiteY344" fmla="*/ 1553831 h 1811576"/>
                <a:gd name="connsiteX345" fmla="*/ 163408 w 1842443"/>
                <a:gd name="connsiteY345" fmla="*/ 1547152 h 1811576"/>
                <a:gd name="connsiteX346" fmla="*/ 131479 w 1842443"/>
                <a:gd name="connsiteY346" fmla="*/ 1491827 h 1811576"/>
                <a:gd name="connsiteX347" fmla="*/ 92890 w 1842443"/>
                <a:gd name="connsiteY347" fmla="*/ 1484916 h 1811576"/>
                <a:gd name="connsiteX348" fmla="*/ 89358 w 1842443"/>
                <a:gd name="connsiteY348" fmla="*/ 1492309 h 1811576"/>
                <a:gd name="connsiteX349" fmla="*/ 90806 w 1842443"/>
                <a:gd name="connsiteY349" fmla="*/ 1471886 h 1811576"/>
                <a:gd name="connsiteX350" fmla="*/ 77525 w 1842443"/>
                <a:gd name="connsiteY350" fmla="*/ 1458141 h 1811576"/>
                <a:gd name="connsiteX351" fmla="*/ 82582 w 1842443"/>
                <a:gd name="connsiteY351" fmla="*/ 1448335 h 1811576"/>
                <a:gd name="connsiteX352" fmla="*/ 55653 w 1842443"/>
                <a:gd name="connsiteY352" fmla="*/ 1429919 h 1811576"/>
                <a:gd name="connsiteX353" fmla="*/ 61193 w 1842443"/>
                <a:gd name="connsiteY353" fmla="*/ 1419225 h 1811576"/>
                <a:gd name="connsiteX354" fmla="*/ 71560 w 1842443"/>
                <a:gd name="connsiteY354" fmla="*/ 1425267 h 1811576"/>
                <a:gd name="connsiteX355" fmla="*/ 81926 w 1842443"/>
                <a:gd name="connsiteY355" fmla="*/ 1414804 h 1811576"/>
                <a:gd name="connsiteX356" fmla="*/ 78876 w 1842443"/>
                <a:gd name="connsiteY356" fmla="*/ 1389863 h 1811576"/>
                <a:gd name="connsiteX357" fmla="*/ 97774 w 1842443"/>
                <a:gd name="connsiteY357" fmla="*/ 1381736 h 1811576"/>
                <a:gd name="connsiteX358" fmla="*/ 107098 w 1842443"/>
                <a:gd name="connsiteY358" fmla="*/ 1389304 h 1811576"/>
                <a:gd name="connsiteX359" fmla="*/ 114820 w 1842443"/>
                <a:gd name="connsiteY359" fmla="*/ 1367741 h 1811576"/>
                <a:gd name="connsiteX360" fmla="*/ 107658 w 1842443"/>
                <a:gd name="connsiteY360" fmla="*/ 1351815 h 1811576"/>
                <a:gd name="connsiteX361" fmla="*/ 117793 w 1842443"/>
                <a:gd name="connsiteY361" fmla="*/ 1328670 h 1811576"/>
                <a:gd name="connsiteX362" fmla="*/ 97060 w 1842443"/>
                <a:gd name="connsiteY362" fmla="*/ 1328187 h 1811576"/>
                <a:gd name="connsiteX363" fmla="*/ 79127 w 1842443"/>
                <a:gd name="connsiteY363" fmla="*/ 1318130 h 1811576"/>
                <a:gd name="connsiteX364" fmla="*/ 71733 w 1842443"/>
                <a:gd name="connsiteY364" fmla="*/ 1299559 h 1811576"/>
                <a:gd name="connsiteX365" fmla="*/ 81945 w 1842443"/>
                <a:gd name="connsiteY365" fmla="*/ 1278016 h 1811576"/>
                <a:gd name="connsiteX366" fmla="*/ 52275 w 1842443"/>
                <a:gd name="connsiteY366" fmla="*/ 1281877 h 1811576"/>
                <a:gd name="connsiteX367" fmla="*/ 45364 w 1842443"/>
                <a:gd name="connsiteY367" fmla="*/ 1274638 h 1811576"/>
                <a:gd name="connsiteX368" fmla="*/ 16659 w 1842443"/>
                <a:gd name="connsiteY368" fmla="*/ 1285332 h 1811576"/>
                <a:gd name="connsiteX369" fmla="*/ 20269 w 1842443"/>
                <a:gd name="connsiteY369" fmla="*/ 1263210 h 1811576"/>
                <a:gd name="connsiteX370" fmla="*/ 7162 w 1842443"/>
                <a:gd name="connsiteY370" fmla="*/ 1249948 h 1811576"/>
                <a:gd name="connsiteX371" fmla="*/ 0 w 1842443"/>
                <a:gd name="connsiteY371" fmla="*/ 1225992 h 1811576"/>
                <a:gd name="connsiteX372" fmla="*/ 24690 w 1842443"/>
                <a:gd name="connsiteY372" fmla="*/ 1211032 h 1811576"/>
                <a:gd name="connsiteX373" fmla="*/ 36581 w 1842443"/>
                <a:gd name="connsiteY373" fmla="*/ 1236436 h 1811576"/>
                <a:gd name="connsiteX374" fmla="*/ 48009 w 1842443"/>
                <a:gd name="connsiteY374" fmla="*/ 1235876 h 1811576"/>
                <a:gd name="connsiteX375" fmla="*/ 58549 w 1842443"/>
                <a:gd name="connsiteY375" fmla="*/ 1206129 h 1811576"/>
                <a:gd name="connsiteX376" fmla="*/ 74475 w 1842443"/>
                <a:gd name="connsiteY376" fmla="*/ 1190531 h 1811576"/>
                <a:gd name="connsiteX377" fmla="*/ 91443 w 1842443"/>
                <a:gd name="connsiteY377" fmla="*/ 1183369 h 1811576"/>
                <a:gd name="connsiteX378" fmla="*/ 115881 w 1842443"/>
                <a:gd name="connsiteY378" fmla="*/ 1155552 h 1811576"/>
                <a:gd name="connsiteX379" fmla="*/ 158505 w 1842443"/>
                <a:gd name="connsiteY379" fmla="*/ 1137059 h 1811576"/>
                <a:gd name="connsiteX380" fmla="*/ 140726 w 1842443"/>
                <a:gd name="connsiteY380" fmla="*/ 1124280 h 1811576"/>
                <a:gd name="connsiteX381" fmla="*/ 162443 w 1842443"/>
                <a:gd name="connsiteY381" fmla="*/ 1113585 h 1811576"/>
                <a:gd name="connsiteX382" fmla="*/ 153929 w 1842443"/>
                <a:gd name="connsiteY382" fmla="*/ 1106906 h 1811576"/>
                <a:gd name="connsiteX383" fmla="*/ 120321 w 1842443"/>
                <a:gd name="connsiteY383" fmla="*/ 1126693 h 1811576"/>
                <a:gd name="connsiteX384" fmla="*/ 111229 w 1842443"/>
                <a:gd name="connsiteY384" fmla="*/ 1124994 h 1811576"/>
                <a:gd name="connsiteX385" fmla="*/ 103739 w 1842443"/>
                <a:gd name="connsiteY385" fmla="*/ 1086637 h 1811576"/>
                <a:gd name="connsiteX386" fmla="*/ 112986 w 1842443"/>
                <a:gd name="connsiteY386" fmla="*/ 1083259 h 1811576"/>
                <a:gd name="connsiteX387" fmla="*/ 105747 w 1842443"/>
                <a:gd name="connsiteY387" fmla="*/ 1067739 h 1811576"/>
                <a:gd name="connsiteX388" fmla="*/ 132039 w 1842443"/>
                <a:gd name="connsiteY388" fmla="*/ 1042084 h 1811576"/>
                <a:gd name="connsiteX389" fmla="*/ 155435 w 1842443"/>
                <a:gd name="connsiteY389" fmla="*/ 994731 h 1811576"/>
                <a:gd name="connsiteX390" fmla="*/ 167809 w 1842443"/>
                <a:gd name="connsiteY390" fmla="*/ 992067 h 1811576"/>
                <a:gd name="connsiteX391" fmla="*/ 184777 w 1842443"/>
                <a:gd name="connsiteY391" fmla="*/ 969713 h 1811576"/>
                <a:gd name="connsiteX392" fmla="*/ 178677 w 1842443"/>
                <a:gd name="connsiteY392" fmla="*/ 949521 h 1811576"/>
                <a:gd name="connsiteX393" fmla="*/ 184700 w 1842443"/>
                <a:gd name="connsiteY393" fmla="*/ 938267 h 1811576"/>
                <a:gd name="connsiteX394" fmla="*/ 174565 w 1842443"/>
                <a:gd name="connsiteY394" fmla="*/ 938750 h 1811576"/>
                <a:gd name="connsiteX395" fmla="*/ 183580 w 1842443"/>
                <a:gd name="connsiteY395" fmla="*/ 879661 h 1811576"/>
                <a:gd name="connsiteX396" fmla="*/ 178426 w 1842443"/>
                <a:gd name="connsiteY396" fmla="*/ 846458 h 1811576"/>
                <a:gd name="connsiteX397" fmla="*/ 151246 w 1842443"/>
                <a:gd name="connsiteY397" fmla="*/ 804877 h 1811576"/>
                <a:gd name="connsiteX398" fmla="*/ 115631 w 1842443"/>
                <a:gd name="connsiteY398" fmla="*/ 769416 h 1811576"/>
                <a:gd name="connsiteX399" fmla="*/ 128583 w 1842443"/>
                <a:gd name="connsiteY399" fmla="*/ 727932 h 1811576"/>
                <a:gd name="connsiteX400" fmla="*/ 85478 w 1842443"/>
                <a:gd name="connsiteY400" fmla="*/ 713145 h 1811576"/>
                <a:gd name="connsiteX401" fmla="*/ 82428 w 1842443"/>
                <a:gd name="connsiteY401" fmla="*/ 685405 h 1811576"/>
                <a:gd name="connsiteX402" fmla="*/ 91423 w 1842443"/>
                <a:gd name="connsiteY402" fmla="*/ 677761 h 1811576"/>
                <a:gd name="connsiteX403" fmla="*/ 65537 w 1842443"/>
                <a:gd name="connsiteY403" fmla="*/ 660233 h 1811576"/>
                <a:gd name="connsiteX404" fmla="*/ 46001 w 1842443"/>
                <a:gd name="connsiteY404" fmla="*/ 659750 h 1811576"/>
                <a:gd name="connsiteX405" fmla="*/ 46252 w 1842443"/>
                <a:gd name="connsiteY405" fmla="*/ 649616 h 1811576"/>
                <a:gd name="connsiteX406" fmla="*/ 63626 w 1842443"/>
                <a:gd name="connsiteY406" fmla="*/ 637473 h 1811576"/>
                <a:gd name="connsiteX407" fmla="*/ 64263 w 1842443"/>
                <a:gd name="connsiteY407" fmla="*/ 623227 h 1811576"/>
                <a:gd name="connsiteX408" fmla="*/ 55808 w 1842443"/>
                <a:gd name="connsiteY408" fmla="*/ 620583 h 1811576"/>
                <a:gd name="connsiteX409" fmla="*/ 57333 w 1842443"/>
                <a:gd name="connsiteY409" fmla="*/ 610699 h 1811576"/>
                <a:gd name="connsiteX410" fmla="*/ 41484 w 1842443"/>
                <a:gd name="connsiteY410" fmla="*/ 598557 h 1811576"/>
                <a:gd name="connsiteX411" fmla="*/ 47835 w 1842443"/>
                <a:gd name="connsiteY411" fmla="*/ 594619 h 1811576"/>
                <a:gd name="connsiteX412" fmla="*/ 41002 w 1842443"/>
                <a:gd name="connsiteY412" fmla="*/ 589388 h 1811576"/>
                <a:gd name="connsiteX413" fmla="*/ 49283 w 1842443"/>
                <a:gd name="connsiteY413" fmla="*/ 579098 h 1811576"/>
                <a:gd name="connsiteX414" fmla="*/ 75729 w 1842443"/>
                <a:gd name="connsiteY414" fmla="*/ 579987 h 1811576"/>
                <a:gd name="connsiteX415" fmla="*/ 101944 w 1842443"/>
                <a:gd name="connsiteY415" fmla="*/ 555779 h 1811576"/>
                <a:gd name="connsiteX416" fmla="*/ 120032 w 1842443"/>
                <a:gd name="connsiteY416" fmla="*/ 568655 h 1811576"/>
                <a:gd name="connsiteX417" fmla="*/ 154123 w 1842443"/>
                <a:gd name="connsiteY417" fmla="*/ 575489 h 1811576"/>
                <a:gd name="connsiteX418" fmla="*/ 153157 w 1842443"/>
                <a:gd name="connsiteY418" fmla="*/ 559080 h 1811576"/>
                <a:gd name="connsiteX419" fmla="*/ 140050 w 1842443"/>
                <a:gd name="connsiteY419" fmla="*/ 538657 h 1811576"/>
                <a:gd name="connsiteX420" fmla="*/ 123082 w 1842443"/>
                <a:gd name="connsiteY420" fmla="*/ 532943 h 1811576"/>
                <a:gd name="connsiteX421" fmla="*/ 129993 w 1842443"/>
                <a:gd name="connsiteY421" fmla="*/ 525067 h 1811576"/>
                <a:gd name="connsiteX422" fmla="*/ 155725 w 1842443"/>
                <a:gd name="connsiteY422" fmla="*/ 525627 h 1811576"/>
                <a:gd name="connsiteX423" fmla="*/ 177751 w 1842443"/>
                <a:gd name="connsiteY423" fmla="*/ 552401 h 1811576"/>
                <a:gd name="connsiteX424" fmla="*/ 212652 w 1842443"/>
                <a:gd name="connsiteY424" fmla="*/ 548135 h 1811576"/>
                <a:gd name="connsiteX425" fmla="*/ 222458 w 1842443"/>
                <a:gd name="connsiteY425" fmla="*/ 552884 h 1811576"/>
                <a:gd name="connsiteX426" fmla="*/ 225837 w 1842443"/>
                <a:gd name="connsiteY426" fmla="*/ 567999 h 1811576"/>
                <a:gd name="connsiteX427" fmla="*/ 250604 w 1842443"/>
                <a:gd name="connsiteY427" fmla="*/ 569118 h 1811576"/>
                <a:gd name="connsiteX428" fmla="*/ 255507 w 1842443"/>
                <a:gd name="connsiteY428" fmla="*/ 579485 h 1811576"/>
                <a:gd name="connsiteX429" fmla="*/ 275293 w 1842443"/>
                <a:gd name="connsiteY429" fmla="*/ 586955 h 1811576"/>
                <a:gd name="connsiteX430" fmla="*/ 279559 w 1842443"/>
                <a:gd name="connsiteY430" fmla="*/ 565817 h 1811576"/>
                <a:gd name="connsiteX431" fmla="*/ 267745 w 1842443"/>
                <a:gd name="connsiteY431" fmla="*/ 557208 h 1811576"/>
                <a:gd name="connsiteX432" fmla="*/ 270081 w 1842443"/>
                <a:gd name="connsiteY432" fmla="*/ 547807 h 1811576"/>
                <a:gd name="connsiteX433" fmla="*/ 290582 w 1842443"/>
                <a:gd name="connsiteY433" fmla="*/ 560760 h 1811576"/>
                <a:gd name="connsiteX434" fmla="*/ 299674 w 1842443"/>
                <a:gd name="connsiteY434" fmla="*/ 555374 h 1811576"/>
                <a:gd name="connsiteX435" fmla="*/ 309809 w 1842443"/>
                <a:gd name="connsiteY435" fmla="*/ 565180 h 1811576"/>
                <a:gd name="connsiteX436" fmla="*/ 347915 w 1842443"/>
                <a:gd name="connsiteY436" fmla="*/ 539776 h 1811576"/>
                <a:gd name="connsiteX437" fmla="*/ 419802 w 1842443"/>
                <a:gd name="connsiteY437" fmla="*/ 512268 h 1811576"/>
                <a:gd name="connsiteX438" fmla="*/ 444241 w 1842443"/>
                <a:gd name="connsiteY438" fmla="*/ 527557 h 1811576"/>
                <a:gd name="connsiteX439" fmla="*/ 472946 w 1842443"/>
                <a:gd name="connsiteY439" fmla="*/ 502462 h 1811576"/>
                <a:gd name="connsiteX440" fmla="*/ 478486 w 1842443"/>
                <a:gd name="connsiteY440" fmla="*/ 478023 h 1811576"/>
                <a:gd name="connsiteX441" fmla="*/ 493196 w 1842443"/>
                <a:gd name="connsiteY441" fmla="*/ 473448 h 1811576"/>
                <a:gd name="connsiteX442" fmla="*/ 494489 w 1842443"/>
                <a:gd name="connsiteY442" fmla="*/ 454800 h 1811576"/>
                <a:gd name="connsiteX443" fmla="*/ 455013 w 1842443"/>
                <a:gd name="connsiteY443" fmla="*/ 420382 h 1811576"/>
                <a:gd name="connsiteX444" fmla="*/ 421076 w 1842443"/>
                <a:gd name="connsiteY444" fmla="*/ 410884 h 1811576"/>
                <a:gd name="connsiteX445" fmla="*/ 424532 w 1842443"/>
                <a:gd name="connsiteY445" fmla="*/ 385075 h 1811576"/>
                <a:gd name="connsiteX446" fmla="*/ 446480 w 1842443"/>
                <a:gd name="connsiteY446" fmla="*/ 381137 h 1811576"/>
                <a:gd name="connsiteX447" fmla="*/ 458854 w 1842443"/>
                <a:gd name="connsiteY447" fmla="*/ 345038 h 1811576"/>
                <a:gd name="connsiteX448" fmla="*/ 507191 w 1842443"/>
                <a:gd name="connsiteY448" fmla="*/ 343340 h 1811576"/>
                <a:gd name="connsiteX449" fmla="*/ 533638 w 1842443"/>
                <a:gd name="connsiteY449" fmla="*/ 297029 h 1811576"/>
                <a:gd name="connsiteX450" fmla="*/ 555914 w 1842443"/>
                <a:gd name="connsiteY450" fmla="*/ 292763 h 1811576"/>
                <a:gd name="connsiteX451" fmla="*/ 573365 w 1842443"/>
                <a:gd name="connsiteY451" fmla="*/ 255777 h 1811576"/>
                <a:gd name="connsiteX452" fmla="*/ 600468 w 1842443"/>
                <a:gd name="connsiteY452" fmla="*/ 254735 h 1811576"/>
                <a:gd name="connsiteX453" fmla="*/ 613903 w 1842443"/>
                <a:gd name="connsiteY453" fmla="*/ 242361 h 18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</a:cxnLst>
              <a:rect l="l" t="t" r="r" b="b"/>
              <a:pathLst>
                <a:path w="1842443" h="1811576">
                  <a:moveTo>
                    <a:pt x="613884" y="242419"/>
                  </a:moveTo>
                  <a:lnTo>
                    <a:pt x="633188" y="241222"/>
                  </a:lnTo>
                  <a:lnTo>
                    <a:pt x="644288" y="226107"/>
                  </a:lnTo>
                  <a:lnTo>
                    <a:pt x="661159" y="221763"/>
                  </a:lnTo>
                  <a:lnTo>
                    <a:pt x="733530" y="223771"/>
                  </a:lnTo>
                  <a:lnTo>
                    <a:pt x="743105" y="210664"/>
                  </a:lnTo>
                  <a:lnTo>
                    <a:pt x="766906" y="204062"/>
                  </a:lnTo>
                  <a:lnTo>
                    <a:pt x="779048" y="186129"/>
                  </a:lnTo>
                  <a:lnTo>
                    <a:pt x="800109" y="182345"/>
                  </a:lnTo>
                  <a:lnTo>
                    <a:pt x="805167" y="166825"/>
                  </a:lnTo>
                  <a:lnTo>
                    <a:pt x="849720" y="137154"/>
                  </a:lnTo>
                  <a:lnTo>
                    <a:pt x="880684" y="130803"/>
                  </a:lnTo>
                  <a:lnTo>
                    <a:pt x="874892" y="125977"/>
                  </a:lnTo>
                  <a:lnTo>
                    <a:pt x="890973" y="92678"/>
                  </a:lnTo>
                  <a:lnTo>
                    <a:pt x="871360" y="83991"/>
                  </a:lnTo>
                  <a:lnTo>
                    <a:pt x="893386" y="48125"/>
                  </a:lnTo>
                  <a:lnTo>
                    <a:pt x="934638" y="66541"/>
                  </a:lnTo>
                  <a:lnTo>
                    <a:pt x="947263" y="109955"/>
                  </a:lnTo>
                  <a:lnTo>
                    <a:pt x="995503" y="133525"/>
                  </a:lnTo>
                  <a:lnTo>
                    <a:pt x="1014807" y="135533"/>
                  </a:lnTo>
                  <a:lnTo>
                    <a:pt x="1037972" y="126035"/>
                  </a:lnTo>
                  <a:lnTo>
                    <a:pt x="1061928" y="139780"/>
                  </a:lnTo>
                  <a:lnTo>
                    <a:pt x="1067951" y="164701"/>
                  </a:lnTo>
                  <a:lnTo>
                    <a:pt x="1090151" y="186244"/>
                  </a:lnTo>
                  <a:lnTo>
                    <a:pt x="1059438" y="192190"/>
                  </a:lnTo>
                  <a:lnTo>
                    <a:pt x="1059284" y="205452"/>
                  </a:lnTo>
                  <a:lnTo>
                    <a:pt x="1072236" y="221204"/>
                  </a:lnTo>
                  <a:lnTo>
                    <a:pt x="1056079" y="224273"/>
                  </a:lnTo>
                  <a:lnTo>
                    <a:pt x="1056716" y="255159"/>
                  </a:lnTo>
                  <a:lnTo>
                    <a:pt x="1043531" y="273401"/>
                  </a:lnTo>
                  <a:lnTo>
                    <a:pt x="1047470" y="286432"/>
                  </a:lnTo>
                  <a:lnTo>
                    <a:pt x="1061465" y="297049"/>
                  </a:lnTo>
                  <a:lnTo>
                    <a:pt x="1097332" y="297126"/>
                  </a:lnTo>
                  <a:lnTo>
                    <a:pt x="1107389" y="308226"/>
                  </a:lnTo>
                  <a:lnTo>
                    <a:pt x="1095401" y="310639"/>
                  </a:lnTo>
                  <a:lnTo>
                    <a:pt x="1093645" y="317472"/>
                  </a:lnTo>
                  <a:lnTo>
                    <a:pt x="1097988" y="347625"/>
                  </a:lnTo>
                  <a:lnTo>
                    <a:pt x="1079726" y="346988"/>
                  </a:lnTo>
                  <a:lnTo>
                    <a:pt x="1034941" y="373763"/>
                  </a:lnTo>
                  <a:lnTo>
                    <a:pt x="1052392" y="401271"/>
                  </a:lnTo>
                  <a:lnTo>
                    <a:pt x="1083993" y="413973"/>
                  </a:lnTo>
                  <a:lnTo>
                    <a:pt x="1110285" y="386233"/>
                  </a:lnTo>
                  <a:lnTo>
                    <a:pt x="1142928" y="395730"/>
                  </a:lnTo>
                  <a:lnTo>
                    <a:pt x="1171227" y="380944"/>
                  </a:lnTo>
                  <a:lnTo>
                    <a:pt x="1192384" y="382951"/>
                  </a:lnTo>
                  <a:lnTo>
                    <a:pt x="1207904" y="354478"/>
                  </a:lnTo>
                  <a:lnTo>
                    <a:pt x="1240393" y="331159"/>
                  </a:lnTo>
                  <a:lnTo>
                    <a:pt x="1239505" y="339035"/>
                  </a:lnTo>
                  <a:lnTo>
                    <a:pt x="1253018" y="344903"/>
                  </a:lnTo>
                  <a:lnTo>
                    <a:pt x="1268210" y="340154"/>
                  </a:lnTo>
                  <a:lnTo>
                    <a:pt x="1284618" y="351988"/>
                  </a:lnTo>
                  <a:lnTo>
                    <a:pt x="1302146" y="351582"/>
                  </a:lnTo>
                  <a:lnTo>
                    <a:pt x="1303845" y="330097"/>
                  </a:lnTo>
                  <a:lnTo>
                    <a:pt x="1334480" y="314751"/>
                  </a:lnTo>
                  <a:lnTo>
                    <a:pt x="1358687" y="290138"/>
                  </a:lnTo>
                  <a:lnTo>
                    <a:pt x="1333921" y="282339"/>
                  </a:lnTo>
                  <a:lnTo>
                    <a:pt x="1320581" y="265043"/>
                  </a:lnTo>
                  <a:lnTo>
                    <a:pt x="1333766" y="238345"/>
                  </a:lnTo>
                  <a:lnTo>
                    <a:pt x="1329191" y="204409"/>
                  </a:lnTo>
                  <a:lnTo>
                    <a:pt x="1334828" y="181090"/>
                  </a:lnTo>
                  <a:lnTo>
                    <a:pt x="1321315" y="142019"/>
                  </a:lnTo>
                  <a:lnTo>
                    <a:pt x="1295911" y="123275"/>
                  </a:lnTo>
                  <a:lnTo>
                    <a:pt x="1255933" y="107349"/>
                  </a:lnTo>
                  <a:lnTo>
                    <a:pt x="1258674" y="88779"/>
                  </a:lnTo>
                  <a:lnTo>
                    <a:pt x="1249582" y="81540"/>
                  </a:lnTo>
                  <a:lnTo>
                    <a:pt x="1249099" y="61194"/>
                  </a:lnTo>
                  <a:lnTo>
                    <a:pt x="1279985" y="73259"/>
                  </a:lnTo>
                  <a:lnTo>
                    <a:pt x="1298478" y="68104"/>
                  </a:lnTo>
                  <a:lnTo>
                    <a:pt x="1307493" y="73008"/>
                  </a:lnTo>
                  <a:lnTo>
                    <a:pt x="1327029" y="58858"/>
                  </a:lnTo>
                  <a:lnTo>
                    <a:pt x="1328708" y="32971"/>
                  </a:lnTo>
                  <a:lnTo>
                    <a:pt x="1350985" y="16486"/>
                  </a:lnTo>
                  <a:lnTo>
                    <a:pt x="1378976" y="27334"/>
                  </a:lnTo>
                  <a:lnTo>
                    <a:pt x="1427390" y="0"/>
                  </a:lnTo>
                  <a:lnTo>
                    <a:pt x="1437602" y="11814"/>
                  </a:lnTo>
                  <a:lnTo>
                    <a:pt x="1446694" y="9556"/>
                  </a:lnTo>
                  <a:lnTo>
                    <a:pt x="1453373" y="22740"/>
                  </a:lnTo>
                  <a:lnTo>
                    <a:pt x="1454570" y="74050"/>
                  </a:lnTo>
                  <a:lnTo>
                    <a:pt x="1461404" y="85227"/>
                  </a:lnTo>
                  <a:lnTo>
                    <a:pt x="1454724" y="93663"/>
                  </a:lnTo>
                  <a:lnTo>
                    <a:pt x="1456018" y="113777"/>
                  </a:lnTo>
                  <a:lnTo>
                    <a:pt x="1465593" y="110554"/>
                  </a:lnTo>
                  <a:lnTo>
                    <a:pt x="1477175" y="119723"/>
                  </a:lnTo>
                  <a:lnTo>
                    <a:pt x="1498718" y="111113"/>
                  </a:lnTo>
                  <a:lnTo>
                    <a:pt x="1532249" y="118912"/>
                  </a:lnTo>
                  <a:lnTo>
                    <a:pt x="1548329" y="114646"/>
                  </a:lnTo>
                  <a:lnTo>
                    <a:pt x="1551553" y="105399"/>
                  </a:lnTo>
                  <a:lnTo>
                    <a:pt x="1573984" y="108450"/>
                  </a:lnTo>
                  <a:lnTo>
                    <a:pt x="1576802" y="96385"/>
                  </a:lnTo>
                  <a:lnTo>
                    <a:pt x="1599485" y="82872"/>
                  </a:lnTo>
                  <a:lnTo>
                    <a:pt x="1595218" y="67834"/>
                  </a:lnTo>
                  <a:lnTo>
                    <a:pt x="1613229" y="62043"/>
                  </a:lnTo>
                  <a:lnTo>
                    <a:pt x="1633324" y="25945"/>
                  </a:lnTo>
                  <a:lnTo>
                    <a:pt x="1657454" y="28280"/>
                  </a:lnTo>
                  <a:lnTo>
                    <a:pt x="1676604" y="45808"/>
                  </a:lnTo>
                  <a:lnTo>
                    <a:pt x="1654887" y="73471"/>
                  </a:lnTo>
                  <a:lnTo>
                    <a:pt x="1663091" y="80304"/>
                  </a:lnTo>
                  <a:lnTo>
                    <a:pt x="1663014" y="91636"/>
                  </a:lnTo>
                  <a:lnTo>
                    <a:pt x="1670098" y="91559"/>
                  </a:lnTo>
                  <a:lnTo>
                    <a:pt x="1669616" y="106442"/>
                  </a:lnTo>
                  <a:lnTo>
                    <a:pt x="1655543" y="120109"/>
                  </a:lnTo>
                  <a:lnTo>
                    <a:pt x="1657068" y="133699"/>
                  </a:lnTo>
                  <a:lnTo>
                    <a:pt x="1636799" y="160647"/>
                  </a:lnTo>
                  <a:lnTo>
                    <a:pt x="1620564" y="155821"/>
                  </a:lnTo>
                  <a:lnTo>
                    <a:pt x="1616067" y="167886"/>
                  </a:lnTo>
                  <a:lnTo>
                    <a:pt x="1605623" y="171747"/>
                  </a:lnTo>
                  <a:lnTo>
                    <a:pt x="1599350" y="205432"/>
                  </a:lnTo>
                  <a:lnTo>
                    <a:pt x="1588983" y="210490"/>
                  </a:lnTo>
                  <a:lnTo>
                    <a:pt x="1595971" y="215161"/>
                  </a:lnTo>
                  <a:lnTo>
                    <a:pt x="1592767" y="224080"/>
                  </a:lnTo>
                  <a:lnTo>
                    <a:pt x="1625410" y="235334"/>
                  </a:lnTo>
                  <a:lnTo>
                    <a:pt x="1645911" y="250777"/>
                  </a:lnTo>
                  <a:lnTo>
                    <a:pt x="1633595" y="259947"/>
                  </a:lnTo>
                  <a:lnTo>
                    <a:pt x="1624831" y="256897"/>
                  </a:lnTo>
                  <a:lnTo>
                    <a:pt x="1628846" y="290756"/>
                  </a:lnTo>
                  <a:lnTo>
                    <a:pt x="1617746" y="291547"/>
                  </a:lnTo>
                  <a:lnTo>
                    <a:pt x="1613403" y="281104"/>
                  </a:lnTo>
                  <a:lnTo>
                    <a:pt x="1609387" y="285930"/>
                  </a:lnTo>
                  <a:lnTo>
                    <a:pt x="1599099" y="281664"/>
                  </a:lnTo>
                  <a:lnTo>
                    <a:pt x="1617669" y="301296"/>
                  </a:lnTo>
                  <a:lnTo>
                    <a:pt x="1612360" y="331449"/>
                  </a:lnTo>
                  <a:lnTo>
                    <a:pt x="1642204" y="320349"/>
                  </a:lnTo>
                  <a:lnTo>
                    <a:pt x="1641490" y="327259"/>
                  </a:lnTo>
                  <a:lnTo>
                    <a:pt x="1652339" y="331757"/>
                  </a:lnTo>
                  <a:lnTo>
                    <a:pt x="1673168" y="327974"/>
                  </a:lnTo>
                  <a:lnTo>
                    <a:pt x="1685464" y="336024"/>
                  </a:lnTo>
                  <a:lnTo>
                    <a:pt x="1688109" y="344459"/>
                  </a:lnTo>
                  <a:lnTo>
                    <a:pt x="1675252" y="365134"/>
                  </a:lnTo>
                  <a:lnTo>
                    <a:pt x="1685870" y="362798"/>
                  </a:lnTo>
                  <a:lnTo>
                    <a:pt x="1706062" y="386040"/>
                  </a:lnTo>
                  <a:lnTo>
                    <a:pt x="1695367" y="395537"/>
                  </a:lnTo>
                  <a:lnTo>
                    <a:pt x="1696410" y="414919"/>
                  </a:lnTo>
                  <a:lnTo>
                    <a:pt x="1706950" y="433663"/>
                  </a:lnTo>
                  <a:lnTo>
                    <a:pt x="1699151" y="441307"/>
                  </a:lnTo>
                  <a:lnTo>
                    <a:pt x="1706795" y="447253"/>
                  </a:lnTo>
                  <a:lnTo>
                    <a:pt x="1696332" y="460206"/>
                  </a:lnTo>
                  <a:lnTo>
                    <a:pt x="1701892" y="472985"/>
                  </a:lnTo>
                  <a:lnTo>
                    <a:pt x="1713301" y="476923"/>
                  </a:lnTo>
                  <a:lnTo>
                    <a:pt x="1717972" y="465900"/>
                  </a:lnTo>
                  <a:lnTo>
                    <a:pt x="1747237" y="466692"/>
                  </a:lnTo>
                  <a:lnTo>
                    <a:pt x="1752468" y="478100"/>
                  </a:lnTo>
                  <a:lnTo>
                    <a:pt x="1741542" y="488080"/>
                  </a:lnTo>
                  <a:lnTo>
                    <a:pt x="1748299" y="490802"/>
                  </a:lnTo>
                  <a:lnTo>
                    <a:pt x="1746774" y="500609"/>
                  </a:lnTo>
                  <a:lnTo>
                    <a:pt x="1781347" y="520550"/>
                  </a:lnTo>
                  <a:lnTo>
                    <a:pt x="1782872" y="542576"/>
                  </a:lnTo>
                  <a:lnTo>
                    <a:pt x="1772969" y="565007"/>
                  </a:lnTo>
                  <a:lnTo>
                    <a:pt x="1792022" y="556011"/>
                  </a:lnTo>
                  <a:lnTo>
                    <a:pt x="1814376" y="563733"/>
                  </a:lnTo>
                  <a:lnTo>
                    <a:pt x="1842444" y="559158"/>
                  </a:lnTo>
                  <a:lnTo>
                    <a:pt x="1828699" y="575411"/>
                  </a:lnTo>
                  <a:lnTo>
                    <a:pt x="1832888" y="584175"/>
                  </a:lnTo>
                  <a:lnTo>
                    <a:pt x="1825572" y="597205"/>
                  </a:lnTo>
                  <a:lnTo>
                    <a:pt x="1835301" y="614251"/>
                  </a:lnTo>
                  <a:lnTo>
                    <a:pt x="1798720" y="656372"/>
                  </a:lnTo>
                  <a:lnTo>
                    <a:pt x="1808604" y="665310"/>
                  </a:lnTo>
                  <a:lnTo>
                    <a:pt x="1804917" y="676159"/>
                  </a:lnTo>
                  <a:lnTo>
                    <a:pt x="1812310" y="690945"/>
                  </a:lnTo>
                  <a:lnTo>
                    <a:pt x="1798720" y="733240"/>
                  </a:lnTo>
                  <a:lnTo>
                    <a:pt x="1837811" y="736059"/>
                  </a:lnTo>
                  <a:lnTo>
                    <a:pt x="1837811" y="736059"/>
                  </a:lnTo>
                  <a:lnTo>
                    <a:pt x="1823005" y="749977"/>
                  </a:lnTo>
                  <a:lnTo>
                    <a:pt x="1779416" y="762524"/>
                  </a:lnTo>
                  <a:lnTo>
                    <a:pt x="1797195" y="781828"/>
                  </a:lnTo>
                  <a:lnTo>
                    <a:pt x="1768317" y="813583"/>
                  </a:lnTo>
                  <a:lnTo>
                    <a:pt x="1764224" y="845435"/>
                  </a:lnTo>
                  <a:lnTo>
                    <a:pt x="1751271" y="845107"/>
                  </a:lnTo>
                  <a:lnTo>
                    <a:pt x="1741774" y="857731"/>
                  </a:lnTo>
                  <a:lnTo>
                    <a:pt x="1721601" y="864893"/>
                  </a:lnTo>
                  <a:lnTo>
                    <a:pt x="1717412" y="890143"/>
                  </a:lnTo>
                  <a:lnTo>
                    <a:pt x="1700676" y="884757"/>
                  </a:lnTo>
                  <a:lnTo>
                    <a:pt x="1688302" y="903173"/>
                  </a:lnTo>
                  <a:lnTo>
                    <a:pt x="1676565" y="897381"/>
                  </a:lnTo>
                  <a:lnTo>
                    <a:pt x="1655659" y="902053"/>
                  </a:lnTo>
                  <a:lnTo>
                    <a:pt x="1646818" y="884931"/>
                  </a:lnTo>
                  <a:lnTo>
                    <a:pt x="1653400" y="860569"/>
                  </a:lnTo>
                  <a:lnTo>
                    <a:pt x="1646007" y="853967"/>
                  </a:lnTo>
                  <a:lnTo>
                    <a:pt x="1626703" y="854527"/>
                  </a:lnTo>
                  <a:lnTo>
                    <a:pt x="1616086" y="841902"/>
                  </a:lnTo>
                  <a:lnTo>
                    <a:pt x="1550781" y="871649"/>
                  </a:lnTo>
                  <a:lnTo>
                    <a:pt x="1565182" y="898984"/>
                  </a:lnTo>
                  <a:lnTo>
                    <a:pt x="1565336" y="913616"/>
                  </a:lnTo>
                  <a:lnTo>
                    <a:pt x="1579486" y="916183"/>
                  </a:lnTo>
                  <a:lnTo>
                    <a:pt x="1574814" y="947533"/>
                  </a:lnTo>
                  <a:lnTo>
                    <a:pt x="1550761" y="944637"/>
                  </a:lnTo>
                  <a:lnTo>
                    <a:pt x="1532114" y="957108"/>
                  </a:lnTo>
                  <a:lnTo>
                    <a:pt x="1522945" y="948016"/>
                  </a:lnTo>
                  <a:lnTo>
                    <a:pt x="1505417" y="946317"/>
                  </a:lnTo>
                  <a:lnTo>
                    <a:pt x="1468739" y="961355"/>
                  </a:lnTo>
                  <a:lnTo>
                    <a:pt x="1449686" y="957899"/>
                  </a:lnTo>
                  <a:lnTo>
                    <a:pt x="1440768" y="962648"/>
                  </a:lnTo>
                  <a:lnTo>
                    <a:pt x="1443181" y="971895"/>
                  </a:lnTo>
                  <a:lnTo>
                    <a:pt x="1431598" y="975678"/>
                  </a:lnTo>
                  <a:lnTo>
                    <a:pt x="1429263" y="988380"/>
                  </a:lnTo>
                  <a:lnTo>
                    <a:pt x="1420344" y="984848"/>
                  </a:lnTo>
                  <a:lnTo>
                    <a:pt x="1411735" y="991121"/>
                  </a:lnTo>
                  <a:lnTo>
                    <a:pt x="1379497" y="1039130"/>
                  </a:lnTo>
                  <a:lnTo>
                    <a:pt x="1399206" y="1063820"/>
                  </a:lnTo>
                  <a:lnTo>
                    <a:pt x="1448586" y="1040192"/>
                  </a:lnTo>
                  <a:lnTo>
                    <a:pt x="1463952" y="1042122"/>
                  </a:lnTo>
                  <a:lnTo>
                    <a:pt x="1471345" y="1051369"/>
                  </a:lnTo>
                  <a:lnTo>
                    <a:pt x="1466847" y="1060538"/>
                  </a:lnTo>
                  <a:lnTo>
                    <a:pt x="1473835" y="1086908"/>
                  </a:lnTo>
                  <a:lnTo>
                    <a:pt x="1487271" y="1095034"/>
                  </a:lnTo>
                  <a:lnTo>
                    <a:pt x="1477059" y="1103316"/>
                  </a:lnTo>
                  <a:lnTo>
                    <a:pt x="1482599" y="1121017"/>
                  </a:lnTo>
                  <a:lnTo>
                    <a:pt x="1450748" y="1153429"/>
                  </a:lnTo>
                  <a:lnTo>
                    <a:pt x="1451308" y="1164857"/>
                  </a:lnTo>
                  <a:lnTo>
                    <a:pt x="1453238" y="1164857"/>
                  </a:lnTo>
                  <a:lnTo>
                    <a:pt x="1463122" y="1175802"/>
                  </a:lnTo>
                  <a:lnTo>
                    <a:pt x="1444629" y="1177404"/>
                  </a:lnTo>
                  <a:lnTo>
                    <a:pt x="1430556" y="1188176"/>
                  </a:lnTo>
                  <a:lnTo>
                    <a:pt x="1379902" y="1181342"/>
                  </a:lnTo>
                  <a:lnTo>
                    <a:pt x="1364459" y="1186168"/>
                  </a:lnTo>
                  <a:lnTo>
                    <a:pt x="1351429" y="1200086"/>
                  </a:lnTo>
                  <a:lnTo>
                    <a:pt x="1363977" y="1213522"/>
                  </a:lnTo>
                  <a:lnTo>
                    <a:pt x="1352800" y="1232092"/>
                  </a:lnTo>
                  <a:lnTo>
                    <a:pt x="1359962" y="1229602"/>
                  </a:lnTo>
                  <a:lnTo>
                    <a:pt x="1369285" y="1249389"/>
                  </a:lnTo>
                  <a:lnTo>
                    <a:pt x="1337279" y="1284367"/>
                  </a:lnTo>
                  <a:lnTo>
                    <a:pt x="1338959" y="1290236"/>
                  </a:lnTo>
                  <a:lnTo>
                    <a:pt x="1328824" y="1292900"/>
                  </a:lnTo>
                  <a:lnTo>
                    <a:pt x="1324558" y="1312995"/>
                  </a:lnTo>
                  <a:lnTo>
                    <a:pt x="1329712" y="1331006"/>
                  </a:lnTo>
                  <a:lnTo>
                    <a:pt x="1315485" y="1331971"/>
                  </a:lnTo>
                  <a:lnTo>
                    <a:pt x="1277843" y="1377876"/>
                  </a:lnTo>
                  <a:lnTo>
                    <a:pt x="1250914" y="1377876"/>
                  </a:lnTo>
                  <a:lnTo>
                    <a:pt x="1243269" y="1361062"/>
                  </a:lnTo>
                  <a:lnTo>
                    <a:pt x="1230645" y="1361950"/>
                  </a:lnTo>
                  <a:lnTo>
                    <a:pt x="1165745" y="1434725"/>
                  </a:lnTo>
                  <a:lnTo>
                    <a:pt x="1165745" y="1434725"/>
                  </a:lnTo>
                  <a:lnTo>
                    <a:pt x="1162521" y="1435768"/>
                  </a:lnTo>
                  <a:lnTo>
                    <a:pt x="1162521" y="1435768"/>
                  </a:lnTo>
                  <a:lnTo>
                    <a:pt x="1160513" y="1444049"/>
                  </a:lnTo>
                  <a:lnTo>
                    <a:pt x="1179740" y="1480476"/>
                  </a:lnTo>
                  <a:lnTo>
                    <a:pt x="1157791" y="1519721"/>
                  </a:lnTo>
                  <a:lnTo>
                    <a:pt x="1157791" y="1519721"/>
                  </a:lnTo>
                  <a:lnTo>
                    <a:pt x="1133913" y="1502675"/>
                  </a:lnTo>
                  <a:lnTo>
                    <a:pt x="1124512" y="1511536"/>
                  </a:lnTo>
                  <a:lnTo>
                    <a:pt x="1114705" y="1510088"/>
                  </a:lnTo>
                  <a:lnTo>
                    <a:pt x="1113586" y="1485398"/>
                  </a:lnTo>
                  <a:lnTo>
                    <a:pt x="1077564" y="1447041"/>
                  </a:lnTo>
                  <a:lnTo>
                    <a:pt x="1082313" y="1407160"/>
                  </a:lnTo>
                  <a:lnTo>
                    <a:pt x="1077719" y="1390114"/>
                  </a:lnTo>
                  <a:lnTo>
                    <a:pt x="1071850" y="1384091"/>
                  </a:lnTo>
                  <a:lnTo>
                    <a:pt x="1050693" y="1390693"/>
                  </a:lnTo>
                  <a:lnTo>
                    <a:pt x="1033725" y="1366486"/>
                  </a:lnTo>
                  <a:lnTo>
                    <a:pt x="1005754" y="1360386"/>
                  </a:lnTo>
                  <a:lnTo>
                    <a:pt x="1017085" y="1323477"/>
                  </a:lnTo>
                  <a:lnTo>
                    <a:pt x="987666" y="1311740"/>
                  </a:lnTo>
                  <a:lnTo>
                    <a:pt x="973922" y="1326701"/>
                  </a:lnTo>
                  <a:lnTo>
                    <a:pt x="958478" y="1331450"/>
                  </a:lnTo>
                  <a:lnTo>
                    <a:pt x="971026" y="1345368"/>
                  </a:lnTo>
                  <a:lnTo>
                    <a:pt x="965795" y="1373108"/>
                  </a:lnTo>
                  <a:lnTo>
                    <a:pt x="972319" y="1390790"/>
                  </a:lnTo>
                  <a:lnTo>
                    <a:pt x="955100" y="1385887"/>
                  </a:lnTo>
                  <a:lnTo>
                    <a:pt x="941588" y="1405191"/>
                  </a:lnTo>
                  <a:lnTo>
                    <a:pt x="920044" y="1410248"/>
                  </a:lnTo>
                  <a:lnTo>
                    <a:pt x="929928" y="1419977"/>
                  </a:lnTo>
                  <a:lnTo>
                    <a:pt x="925585" y="1442100"/>
                  </a:lnTo>
                  <a:lnTo>
                    <a:pt x="917226" y="1452640"/>
                  </a:lnTo>
                  <a:lnTo>
                    <a:pt x="889004" y="1454879"/>
                  </a:lnTo>
                  <a:lnTo>
                    <a:pt x="884988" y="1475939"/>
                  </a:lnTo>
                  <a:lnTo>
                    <a:pt x="863426" y="1470476"/>
                  </a:lnTo>
                  <a:lnTo>
                    <a:pt x="848388" y="1477947"/>
                  </a:lnTo>
                  <a:lnTo>
                    <a:pt x="848311" y="1484549"/>
                  </a:lnTo>
                  <a:lnTo>
                    <a:pt x="804008" y="1499819"/>
                  </a:lnTo>
                  <a:lnTo>
                    <a:pt x="773528" y="1492985"/>
                  </a:lnTo>
                  <a:lnTo>
                    <a:pt x="764686" y="1509876"/>
                  </a:lnTo>
                  <a:lnTo>
                    <a:pt x="772254" y="1523060"/>
                  </a:lnTo>
                  <a:lnTo>
                    <a:pt x="763084" y="1538581"/>
                  </a:lnTo>
                  <a:lnTo>
                    <a:pt x="765825" y="1547904"/>
                  </a:lnTo>
                  <a:lnTo>
                    <a:pt x="753451" y="1556900"/>
                  </a:lnTo>
                  <a:lnTo>
                    <a:pt x="690656" y="1569757"/>
                  </a:lnTo>
                  <a:lnTo>
                    <a:pt x="684710" y="1549507"/>
                  </a:lnTo>
                  <a:lnTo>
                    <a:pt x="678359" y="1569679"/>
                  </a:lnTo>
                  <a:lnTo>
                    <a:pt x="669672" y="1578520"/>
                  </a:lnTo>
                  <a:lnTo>
                    <a:pt x="660271" y="1577150"/>
                  </a:lnTo>
                  <a:lnTo>
                    <a:pt x="656816" y="1588327"/>
                  </a:lnTo>
                  <a:lnTo>
                    <a:pt x="640639" y="1578752"/>
                  </a:lnTo>
                  <a:lnTo>
                    <a:pt x="627378" y="1599909"/>
                  </a:lnTo>
                  <a:lnTo>
                    <a:pt x="610004" y="1583675"/>
                  </a:lnTo>
                  <a:lnTo>
                    <a:pt x="580257" y="1617032"/>
                  </a:lnTo>
                  <a:lnTo>
                    <a:pt x="567709" y="1623634"/>
                  </a:lnTo>
                  <a:lnTo>
                    <a:pt x="545587" y="1620410"/>
                  </a:lnTo>
                  <a:lnTo>
                    <a:pt x="545915" y="1641721"/>
                  </a:lnTo>
                  <a:lnTo>
                    <a:pt x="520994" y="1646779"/>
                  </a:lnTo>
                  <a:lnTo>
                    <a:pt x="528233" y="1654732"/>
                  </a:lnTo>
                  <a:lnTo>
                    <a:pt x="523966" y="1663245"/>
                  </a:lnTo>
                  <a:lnTo>
                    <a:pt x="532325" y="1666469"/>
                  </a:lnTo>
                  <a:lnTo>
                    <a:pt x="530240" y="1693900"/>
                  </a:lnTo>
                  <a:lnTo>
                    <a:pt x="508446" y="1706679"/>
                  </a:lnTo>
                  <a:lnTo>
                    <a:pt x="485455" y="1691159"/>
                  </a:lnTo>
                  <a:lnTo>
                    <a:pt x="479181" y="1675310"/>
                  </a:lnTo>
                  <a:lnTo>
                    <a:pt x="450631" y="1690425"/>
                  </a:lnTo>
                  <a:lnTo>
                    <a:pt x="461402" y="1701930"/>
                  </a:lnTo>
                  <a:lnTo>
                    <a:pt x="449820" y="1716486"/>
                  </a:lnTo>
                  <a:lnTo>
                    <a:pt x="464144" y="1720983"/>
                  </a:lnTo>
                  <a:lnTo>
                    <a:pt x="470244" y="1732238"/>
                  </a:lnTo>
                  <a:lnTo>
                    <a:pt x="463564" y="1754920"/>
                  </a:lnTo>
                  <a:lnTo>
                    <a:pt x="480127" y="1774301"/>
                  </a:lnTo>
                  <a:lnTo>
                    <a:pt x="478448" y="1780980"/>
                  </a:lnTo>
                  <a:lnTo>
                    <a:pt x="467985" y="1778239"/>
                  </a:lnTo>
                  <a:lnTo>
                    <a:pt x="428509" y="1800516"/>
                  </a:lnTo>
                  <a:lnTo>
                    <a:pt x="411946" y="1773008"/>
                  </a:lnTo>
                  <a:lnTo>
                    <a:pt x="396194" y="1794068"/>
                  </a:lnTo>
                  <a:lnTo>
                    <a:pt x="387353" y="1785864"/>
                  </a:lnTo>
                  <a:lnTo>
                    <a:pt x="389843" y="1770421"/>
                  </a:lnTo>
                  <a:lnTo>
                    <a:pt x="378666" y="1769533"/>
                  </a:lnTo>
                  <a:lnTo>
                    <a:pt x="377701" y="1759321"/>
                  </a:lnTo>
                  <a:lnTo>
                    <a:pt x="328881" y="1781598"/>
                  </a:lnTo>
                  <a:lnTo>
                    <a:pt x="316990" y="1798797"/>
                  </a:lnTo>
                  <a:lnTo>
                    <a:pt x="300987" y="1800342"/>
                  </a:lnTo>
                  <a:lnTo>
                    <a:pt x="304616" y="1780710"/>
                  </a:lnTo>
                  <a:lnTo>
                    <a:pt x="297126" y="1772428"/>
                  </a:lnTo>
                  <a:lnTo>
                    <a:pt x="289655" y="1779494"/>
                  </a:lnTo>
                  <a:lnTo>
                    <a:pt x="280640" y="1758259"/>
                  </a:lnTo>
                  <a:lnTo>
                    <a:pt x="267205" y="1762197"/>
                  </a:lnTo>
                  <a:lnTo>
                    <a:pt x="271626" y="1780305"/>
                  </a:lnTo>
                  <a:lnTo>
                    <a:pt x="277494" y="1779166"/>
                  </a:lnTo>
                  <a:lnTo>
                    <a:pt x="278208" y="1798392"/>
                  </a:lnTo>
                  <a:lnTo>
                    <a:pt x="286721" y="1803295"/>
                  </a:lnTo>
                  <a:lnTo>
                    <a:pt x="287049" y="1811172"/>
                  </a:lnTo>
                  <a:lnTo>
                    <a:pt x="276432" y="1811577"/>
                  </a:lnTo>
                  <a:lnTo>
                    <a:pt x="276432" y="1811577"/>
                  </a:lnTo>
                  <a:lnTo>
                    <a:pt x="273691" y="1793894"/>
                  </a:lnTo>
                  <a:lnTo>
                    <a:pt x="244175" y="1765421"/>
                  </a:lnTo>
                  <a:lnTo>
                    <a:pt x="262186" y="1720231"/>
                  </a:lnTo>
                  <a:lnTo>
                    <a:pt x="259927" y="1705521"/>
                  </a:lnTo>
                  <a:lnTo>
                    <a:pt x="243847" y="1699170"/>
                  </a:lnTo>
                  <a:lnTo>
                    <a:pt x="249079" y="1677859"/>
                  </a:lnTo>
                  <a:lnTo>
                    <a:pt x="207903" y="1664577"/>
                  </a:lnTo>
                  <a:lnTo>
                    <a:pt x="185318" y="1672531"/>
                  </a:lnTo>
                  <a:lnTo>
                    <a:pt x="176071" y="1651953"/>
                  </a:lnTo>
                  <a:lnTo>
                    <a:pt x="166091" y="1647358"/>
                  </a:lnTo>
                  <a:lnTo>
                    <a:pt x="169952" y="1639077"/>
                  </a:lnTo>
                  <a:lnTo>
                    <a:pt x="160860" y="1634907"/>
                  </a:lnTo>
                  <a:lnTo>
                    <a:pt x="159721" y="1622591"/>
                  </a:lnTo>
                  <a:lnTo>
                    <a:pt x="184893" y="1596377"/>
                  </a:lnTo>
                  <a:lnTo>
                    <a:pt x="194217" y="1597265"/>
                  </a:lnTo>
                  <a:lnTo>
                    <a:pt x="207247" y="1567112"/>
                  </a:lnTo>
                  <a:lnTo>
                    <a:pt x="170898" y="1561880"/>
                  </a:lnTo>
                  <a:lnTo>
                    <a:pt x="160280" y="1567189"/>
                  </a:lnTo>
                  <a:lnTo>
                    <a:pt x="163813" y="1562440"/>
                  </a:lnTo>
                  <a:lnTo>
                    <a:pt x="156169" y="1553831"/>
                  </a:lnTo>
                  <a:lnTo>
                    <a:pt x="163408" y="1547152"/>
                  </a:lnTo>
                  <a:lnTo>
                    <a:pt x="131479" y="1491827"/>
                  </a:lnTo>
                  <a:lnTo>
                    <a:pt x="92890" y="1484916"/>
                  </a:lnTo>
                  <a:lnTo>
                    <a:pt x="89358" y="1492309"/>
                  </a:lnTo>
                  <a:lnTo>
                    <a:pt x="90806" y="1471886"/>
                  </a:lnTo>
                  <a:lnTo>
                    <a:pt x="77525" y="1458141"/>
                  </a:lnTo>
                  <a:lnTo>
                    <a:pt x="82582" y="1448335"/>
                  </a:lnTo>
                  <a:lnTo>
                    <a:pt x="55653" y="1429919"/>
                  </a:lnTo>
                  <a:lnTo>
                    <a:pt x="61193" y="1419225"/>
                  </a:lnTo>
                  <a:lnTo>
                    <a:pt x="71560" y="1425267"/>
                  </a:lnTo>
                  <a:lnTo>
                    <a:pt x="81926" y="1414804"/>
                  </a:lnTo>
                  <a:lnTo>
                    <a:pt x="78876" y="1389863"/>
                  </a:lnTo>
                  <a:lnTo>
                    <a:pt x="97774" y="1381736"/>
                  </a:lnTo>
                  <a:lnTo>
                    <a:pt x="107098" y="1389304"/>
                  </a:lnTo>
                  <a:lnTo>
                    <a:pt x="114820" y="1367741"/>
                  </a:lnTo>
                  <a:lnTo>
                    <a:pt x="107658" y="1351815"/>
                  </a:lnTo>
                  <a:lnTo>
                    <a:pt x="117793" y="1328670"/>
                  </a:lnTo>
                  <a:lnTo>
                    <a:pt x="97060" y="1328187"/>
                  </a:lnTo>
                  <a:lnTo>
                    <a:pt x="79127" y="1318130"/>
                  </a:lnTo>
                  <a:lnTo>
                    <a:pt x="71733" y="1299559"/>
                  </a:lnTo>
                  <a:lnTo>
                    <a:pt x="81945" y="1278016"/>
                  </a:lnTo>
                  <a:lnTo>
                    <a:pt x="52275" y="1281877"/>
                  </a:lnTo>
                  <a:lnTo>
                    <a:pt x="45364" y="1274638"/>
                  </a:lnTo>
                  <a:lnTo>
                    <a:pt x="16659" y="1285332"/>
                  </a:lnTo>
                  <a:lnTo>
                    <a:pt x="20269" y="1263210"/>
                  </a:lnTo>
                  <a:lnTo>
                    <a:pt x="7162" y="1249948"/>
                  </a:lnTo>
                  <a:lnTo>
                    <a:pt x="0" y="1225992"/>
                  </a:lnTo>
                  <a:lnTo>
                    <a:pt x="24690" y="1211032"/>
                  </a:lnTo>
                  <a:lnTo>
                    <a:pt x="36581" y="1236436"/>
                  </a:lnTo>
                  <a:lnTo>
                    <a:pt x="48009" y="1235876"/>
                  </a:lnTo>
                  <a:lnTo>
                    <a:pt x="58549" y="1206129"/>
                  </a:lnTo>
                  <a:lnTo>
                    <a:pt x="74475" y="1190531"/>
                  </a:lnTo>
                  <a:lnTo>
                    <a:pt x="91443" y="1183369"/>
                  </a:lnTo>
                  <a:lnTo>
                    <a:pt x="115881" y="1155552"/>
                  </a:lnTo>
                  <a:lnTo>
                    <a:pt x="158505" y="1137059"/>
                  </a:lnTo>
                  <a:lnTo>
                    <a:pt x="140726" y="1124280"/>
                  </a:lnTo>
                  <a:lnTo>
                    <a:pt x="162443" y="1113585"/>
                  </a:lnTo>
                  <a:lnTo>
                    <a:pt x="153929" y="1106906"/>
                  </a:lnTo>
                  <a:lnTo>
                    <a:pt x="120321" y="1126693"/>
                  </a:lnTo>
                  <a:lnTo>
                    <a:pt x="111229" y="1124994"/>
                  </a:lnTo>
                  <a:lnTo>
                    <a:pt x="103739" y="1086637"/>
                  </a:lnTo>
                  <a:lnTo>
                    <a:pt x="112986" y="1083259"/>
                  </a:lnTo>
                  <a:lnTo>
                    <a:pt x="105747" y="1067739"/>
                  </a:lnTo>
                  <a:lnTo>
                    <a:pt x="132039" y="1042084"/>
                  </a:lnTo>
                  <a:lnTo>
                    <a:pt x="155435" y="994731"/>
                  </a:lnTo>
                  <a:lnTo>
                    <a:pt x="167809" y="992067"/>
                  </a:lnTo>
                  <a:lnTo>
                    <a:pt x="184777" y="969713"/>
                  </a:lnTo>
                  <a:lnTo>
                    <a:pt x="178677" y="949521"/>
                  </a:lnTo>
                  <a:lnTo>
                    <a:pt x="184700" y="938267"/>
                  </a:lnTo>
                  <a:lnTo>
                    <a:pt x="174565" y="938750"/>
                  </a:lnTo>
                  <a:lnTo>
                    <a:pt x="183580" y="879661"/>
                  </a:lnTo>
                  <a:lnTo>
                    <a:pt x="178426" y="846458"/>
                  </a:lnTo>
                  <a:lnTo>
                    <a:pt x="151246" y="804877"/>
                  </a:lnTo>
                  <a:lnTo>
                    <a:pt x="115631" y="769416"/>
                  </a:lnTo>
                  <a:lnTo>
                    <a:pt x="128583" y="727932"/>
                  </a:lnTo>
                  <a:lnTo>
                    <a:pt x="85478" y="713145"/>
                  </a:lnTo>
                  <a:lnTo>
                    <a:pt x="82428" y="685405"/>
                  </a:lnTo>
                  <a:lnTo>
                    <a:pt x="91423" y="677761"/>
                  </a:lnTo>
                  <a:lnTo>
                    <a:pt x="65537" y="660233"/>
                  </a:lnTo>
                  <a:lnTo>
                    <a:pt x="46001" y="659750"/>
                  </a:lnTo>
                  <a:lnTo>
                    <a:pt x="46252" y="649616"/>
                  </a:lnTo>
                  <a:lnTo>
                    <a:pt x="63626" y="637473"/>
                  </a:lnTo>
                  <a:lnTo>
                    <a:pt x="64263" y="623227"/>
                  </a:lnTo>
                  <a:lnTo>
                    <a:pt x="55808" y="620583"/>
                  </a:lnTo>
                  <a:lnTo>
                    <a:pt x="57333" y="610699"/>
                  </a:lnTo>
                  <a:lnTo>
                    <a:pt x="41484" y="598557"/>
                  </a:lnTo>
                  <a:lnTo>
                    <a:pt x="47835" y="594619"/>
                  </a:lnTo>
                  <a:lnTo>
                    <a:pt x="41002" y="589388"/>
                  </a:lnTo>
                  <a:lnTo>
                    <a:pt x="49283" y="579098"/>
                  </a:lnTo>
                  <a:lnTo>
                    <a:pt x="75729" y="579987"/>
                  </a:lnTo>
                  <a:lnTo>
                    <a:pt x="101944" y="555779"/>
                  </a:lnTo>
                  <a:lnTo>
                    <a:pt x="120032" y="568655"/>
                  </a:lnTo>
                  <a:lnTo>
                    <a:pt x="154123" y="575489"/>
                  </a:lnTo>
                  <a:lnTo>
                    <a:pt x="153157" y="559080"/>
                  </a:lnTo>
                  <a:lnTo>
                    <a:pt x="140050" y="538657"/>
                  </a:lnTo>
                  <a:lnTo>
                    <a:pt x="123082" y="532943"/>
                  </a:lnTo>
                  <a:lnTo>
                    <a:pt x="129993" y="525067"/>
                  </a:lnTo>
                  <a:lnTo>
                    <a:pt x="155725" y="525627"/>
                  </a:lnTo>
                  <a:lnTo>
                    <a:pt x="177751" y="552401"/>
                  </a:lnTo>
                  <a:lnTo>
                    <a:pt x="212652" y="548135"/>
                  </a:lnTo>
                  <a:lnTo>
                    <a:pt x="222458" y="552884"/>
                  </a:lnTo>
                  <a:lnTo>
                    <a:pt x="225837" y="567999"/>
                  </a:lnTo>
                  <a:lnTo>
                    <a:pt x="250604" y="569118"/>
                  </a:lnTo>
                  <a:lnTo>
                    <a:pt x="255507" y="579485"/>
                  </a:lnTo>
                  <a:lnTo>
                    <a:pt x="275293" y="586955"/>
                  </a:lnTo>
                  <a:lnTo>
                    <a:pt x="279559" y="565817"/>
                  </a:lnTo>
                  <a:lnTo>
                    <a:pt x="267745" y="557208"/>
                  </a:lnTo>
                  <a:lnTo>
                    <a:pt x="270081" y="547807"/>
                  </a:lnTo>
                  <a:lnTo>
                    <a:pt x="290582" y="560760"/>
                  </a:lnTo>
                  <a:lnTo>
                    <a:pt x="299674" y="555374"/>
                  </a:lnTo>
                  <a:lnTo>
                    <a:pt x="309809" y="565180"/>
                  </a:lnTo>
                  <a:lnTo>
                    <a:pt x="347915" y="539776"/>
                  </a:lnTo>
                  <a:lnTo>
                    <a:pt x="419802" y="512268"/>
                  </a:lnTo>
                  <a:lnTo>
                    <a:pt x="444241" y="527557"/>
                  </a:lnTo>
                  <a:lnTo>
                    <a:pt x="472946" y="502462"/>
                  </a:lnTo>
                  <a:lnTo>
                    <a:pt x="478486" y="478023"/>
                  </a:lnTo>
                  <a:lnTo>
                    <a:pt x="493196" y="473448"/>
                  </a:lnTo>
                  <a:lnTo>
                    <a:pt x="494489" y="454800"/>
                  </a:lnTo>
                  <a:lnTo>
                    <a:pt x="455013" y="420382"/>
                  </a:lnTo>
                  <a:lnTo>
                    <a:pt x="421076" y="410884"/>
                  </a:lnTo>
                  <a:lnTo>
                    <a:pt x="424532" y="385075"/>
                  </a:lnTo>
                  <a:lnTo>
                    <a:pt x="446480" y="381137"/>
                  </a:lnTo>
                  <a:lnTo>
                    <a:pt x="458854" y="345038"/>
                  </a:lnTo>
                  <a:lnTo>
                    <a:pt x="507191" y="343340"/>
                  </a:lnTo>
                  <a:lnTo>
                    <a:pt x="533638" y="297029"/>
                  </a:lnTo>
                  <a:lnTo>
                    <a:pt x="555914" y="292763"/>
                  </a:lnTo>
                  <a:lnTo>
                    <a:pt x="573365" y="255777"/>
                  </a:lnTo>
                  <a:lnTo>
                    <a:pt x="600468" y="254735"/>
                  </a:lnTo>
                  <a:lnTo>
                    <a:pt x="613903" y="242361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6" name="Niedersachsen">
              <a:extLst>
                <a:ext uri="{FF2B5EF4-FFF2-40B4-BE49-F238E27FC236}">
                  <a16:creationId xmlns:a16="http://schemas.microsoft.com/office/drawing/2014/main" id="{51AD70A9-130C-9D44-0B91-31FE244B230A}"/>
                </a:ext>
              </a:extLst>
            </p:cNvPr>
            <p:cNvSpPr/>
            <p:nvPr/>
          </p:nvSpPr>
          <p:spPr>
            <a:xfrm>
              <a:off x="3722280" y="965562"/>
              <a:ext cx="2533466" cy="2248713"/>
            </a:xfrm>
            <a:custGeom>
              <a:avLst/>
              <a:gdLst>
                <a:gd name="connsiteX0" fmla="*/ 80729 w 2533466"/>
                <a:gd name="connsiteY0" fmla="*/ 315388 h 2248713"/>
                <a:gd name="connsiteX1" fmla="*/ 51310 w 2533466"/>
                <a:gd name="connsiteY1" fmla="*/ 318206 h 2248713"/>
                <a:gd name="connsiteX2" fmla="*/ 32180 w 2533466"/>
                <a:gd name="connsiteY2" fmla="*/ 328167 h 2248713"/>
                <a:gd name="connsiteX3" fmla="*/ 53317 w 2533466"/>
                <a:gd name="connsiteY3" fmla="*/ 342471 h 2248713"/>
                <a:gd name="connsiteX4" fmla="*/ 46156 w 2533466"/>
                <a:gd name="connsiteY4" fmla="*/ 352605 h 2248713"/>
                <a:gd name="connsiteX5" fmla="*/ 38994 w 2533466"/>
                <a:gd name="connsiteY5" fmla="*/ 341274 h 2248713"/>
                <a:gd name="connsiteX6" fmla="*/ 27334 w 2533466"/>
                <a:gd name="connsiteY6" fmla="*/ 349787 h 2248713"/>
                <a:gd name="connsiteX7" fmla="*/ 0 w 2533466"/>
                <a:gd name="connsiteY7" fmla="*/ 327356 h 2248713"/>
                <a:gd name="connsiteX8" fmla="*/ 2336 w 2533466"/>
                <a:gd name="connsiteY8" fmla="*/ 313206 h 2248713"/>
                <a:gd name="connsiteX9" fmla="*/ 48665 w 2533466"/>
                <a:gd name="connsiteY9" fmla="*/ 296875 h 2248713"/>
                <a:gd name="connsiteX10" fmla="*/ 80748 w 2533466"/>
                <a:gd name="connsiteY10" fmla="*/ 315368 h 2248713"/>
                <a:gd name="connsiteX11" fmla="*/ 129298 w 2533466"/>
                <a:gd name="connsiteY11" fmla="*/ 271722 h 2248713"/>
                <a:gd name="connsiteX12" fmla="*/ 120206 w 2533466"/>
                <a:gd name="connsiteY12" fmla="*/ 276374 h 2248713"/>
                <a:gd name="connsiteX13" fmla="*/ 131788 w 2533466"/>
                <a:gd name="connsiteY13" fmla="*/ 277108 h 2248713"/>
                <a:gd name="connsiteX14" fmla="*/ 121171 w 2533466"/>
                <a:gd name="connsiteY14" fmla="*/ 282339 h 2248713"/>
                <a:gd name="connsiteX15" fmla="*/ 125360 w 2533466"/>
                <a:gd name="connsiteY15" fmla="*/ 289810 h 2248713"/>
                <a:gd name="connsiteX16" fmla="*/ 112175 w 2533466"/>
                <a:gd name="connsiteY16" fmla="*/ 289404 h 2248713"/>
                <a:gd name="connsiteX17" fmla="*/ 108160 w 2533466"/>
                <a:gd name="connsiteY17" fmla="*/ 275332 h 2248713"/>
                <a:gd name="connsiteX18" fmla="*/ 129298 w 2533466"/>
                <a:gd name="connsiteY18" fmla="*/ 271703 h 2248713"/>
                <a:gd name="connsiteX19" fmla="*/ 86115 w 2533466"/>
                <a:gd name="connsiteY19" fmla="*/ 272436 h 2248713"/>
                <a:gd name="connsiteX20" fmla="*/ 98411 w 2533466"/>
                <a:gd name="connsiteY20" fmla="*/ 278633 h 2248713"/>
                <a:gd name="connsiteX21" fmla="*/ 86906 w 2533466"/>
                <a:gd name="connsiteY21" fmla="*/ 281760 h 2248713"/>
                <a:gd name="connsiteX22" fmla="*/ 85053 w 2533466"/>
                <a:gd name="connsiteY22" fmla="*/ 261568 h 2248713"/>
                <a:gd name="connsiteX23" fmla="*/ 86096 w 2533466"/>
                <a:gd name="connsiteY23" fmla="*/ 272417 h 2248713"/>
                <a:gd name="connsiteX24" fmla="*/ 217034 w 2533466"/>
                <a:gd name="connsiteY24" fmla="*/ 239562 h 2248713"/>
                <a:gd name="connsiteX25" fmla="*/ 225721 w 2533466"/>
                <a:gd name="connsiteY25" fmla="*/ 247592 h 2248713"/>
                <a:gd name="connsiteX26" fmla="*/ 107195 w 2533466"/>
                <a:gd name="connsiteY26" fmla="*/ 256511 h 2248713"/>
                <a:gd name="connsiteX27" fmla="*/ 217034 w 2533466"/>
                <a:gd name="connsiteY27" fmla="*/ 239542 h 2248713"/>
                <a:gd name="connsiteX28" fmla="*/ 348262 w 2533466"/>
                <a:gd name="connsiteY28" fmla="*/ 206108 h 2248713"/>
                <a:gd name="connsiteX29" fmla="*/ 354362 w 2533466"/>
                <a:gd name="connsiteY29" fmla="*/ 213675 h 2248713"/>
                <a:gd name="connsiteX30" fmla="*/ 329595 w 2533466"/>
                <a:gd name="connsiteY30" fmla="*/ 221223 h 2248713"/>
                <a:gd name="connsiteX31" fmla="*/ 325406 w 2533466"/>
                <a:gd name="connsiteY31" fmla="*/ 216648 h 2248713"/>
                <a:gd name="connsiteX32" fmla="*/ 327896 w 2533466"/>
                <a:gd name="connsiteY32" fmla="*/ 221879 h 2248713"/>
                <a:gd name="connsiteX33" fmla="*/ 314712 w 2533466"/>
                <a:gd name="connsiteY33" fmla="*/ 224929 h 2248713"/>
                <a:gd name="connsiteX34" fmla="*/ 283034 w 2533466"/>
                <a:gd name="connsiteY34" fmla="*/ 223231 h 2248713"/>
                <a:gd name="connsiteX35" fmla="*/ 276201 w 2533466"/>
                <a:gd name="connsiteY35" fmla="*/ 229910 h 2248713"/>
                <a:gd name="connsiteX36" fmla="*/ 262688 w 2533466"/>
                <a:gd name="connsiteY36" fmla="*/ 222439 h 2248713"/>
                <a:gd name="connsiteX37" fmla="*/ 255294 w 2533466"/>
                <a:gd name="connsiteY37" fmla="*/ 231454 h 2248713"/>
                <a:gd name="connsiteX38" fmla="*/ 247418 w 2533466"/>
                <a:gd name="connsiteY38" fmla="*/ 222516 h 2248713"/>
                <a:gd name="connsiteX39" fmla="*/ 273073 w 2533466"/>
                <a:gd name="connsiteY39" fmla="*/ 208695 h 2248713"/>
                <a:gd name="connsiteX40" fmla="*/ 348262 w 2533466"/>
                <a:gd name="connsiteY40" fmla="*/ 206127 h 2248713"/>
                <a:gd name="connsiteX41" fmla="*/ 776597 w 2533466"/>
                <a:gd name="connsiteY41" fmla="*/ 201031 h 2248713"/>
                <a:gd name="connsiteX42" fmla="*/ 788102 w 2533466"/>
                <a:gd name="connsiteY42" fmla="*/ 206822 h 2248713"/>
                <a:gd name="connsiteX43" fmla="*/ 771288 w 2533466"/>
                <a:gd name="connsiteY43" fmla="*/ 208675 h 2248713"/>
                <a:gd name="connsiteX44" fmla="*/ 767910 w 2533466"/>
                <a:gd name="connsiteY44" fmla="*/ 218482 h 2248713"/>
                <a:gd name="connsiteX45" fmla="*/ 750382 w 2533466"/>
                <a:gd name="connsiteY45" fmla="*/ 217845 h 2248713"/>
                <a:gd name="connsiteX46" fmla="*/ 760189 w 2533466"/>
                <a:gd name="connsiteY46" fmla="*/ 203290 h 2248713"/>
                <a:gd name="connsiteX47" fmla="*/ 776597 w 2533466"/>
                <a:gd name="connsiteY47" fmla="*/ 201031 h 2248713"/>
                <a:gd name="connsiteX48" fmla="*/ 382025 w 2533466"/>
                <a:gd name="connsiteY48" fmla="*/ 197730 h 2248713"/>
                <a:gd name="connsiteX49" fmla="*/ 398510 w 2533466"/>
                <a:gd name="connsiteY49" fmla="*/ 200799 h 2248713"/>
                <a:gd name="connsiteX50" fmla="*/ 400923 w 2533466"/>
                <a:gd name="connsiteY50" fmla="*/ 213096 h 2248713"/>
                <a:gd name="connsiteX51" fmla="*/ 360790 w 2533466"/>
                <a:gd name="connsiteY51" fmla="*/ 205934 h 2248713"/>
                <a:gd name="connsiteX52" fmla="*/ 382025 w 2533466"/>
                <a:gd name="connsiteY52" fmla="*/ 197730 h 2248713"/>
                <a:gd name="connsiteX53" fmla="*/ 472811 w 2533466"/>
                <a:gd name="connsiteY53" fmla="*/ 177384 h 2248713"/>
                <a:gd name="connsiteX54" fmla="*/ 497578 w 2533466"/>
                <a:gd name="connsiteY54" fmla="*/ 181167 h 2248713"/>
                <a:gd name="connsiteX55" fmla="*/ 499663 w 2533466"/>
                <a:gd name="connsiteY55" fmla="*/ 189217 h 2248713"/>
                <a:gd name="connsiteX56" fmla="*/ 439357 w 2533466"/>
                <a:gd name="connsiteY56" fmla="*/ 191881 h 2248713"/>
                <a:gd name="connsiteX57" fmla="*/ 436056 w 2533466"/>
                <a:gd name="connsiteY57" fmla="*/ 207961 h 2248713"/>
                <a:gd name="connsiteX58" fmla="*/ 434203 w 2533466"/>
                <a:gd name="connsiteY58" fmla="*/ 202324 h 2248713"/>
                <a:gd name="connsiteX59" fmla="*/ 433315 w 2533466"/>
                <a:gd name="connsiteY59" fmla="*/ 209004 h 2248713"/>
                <a:gd name="connsiteX60" fmla="*/ 414745 w 2533466"/>
                <a:gd name="connsiteY60" fmla="*/ 208038 h 2248713"/>
                <a:gd name="connsiteX61" fmla="*/ 422061 w 2533466"/>
                <a:gd name="connsiteY61" fmla="*/ 181746 h 2248713"/>
                <a:gd name="connsiteX62" fmla="*/ 472811 w 2533466"/>
                <a:gd name="connsiteY62" fmla="*/ 177403 h 2248713"/>
                <a:gd name="connsiteX63" fmla="*/ 695057 w 2533466"/>
                <a:gd name="connsiteY63" fmla="*/ 175299 h 2248713"/>
                <a:gd name="connsiteX64" fmla="*/ 700366 w 2533466"/>
                <a:gd name="connsiteY64" fmla="*/ 189526 h 2248713"/>
                <a:gd name="connsiteX65" fmla="*/ 691679 w 2533466"/>
                <a:gd name="connsiteY65" fmla="*/ 183909 h 2248713"/>
                <a:gd name="connsiteX66" fmla="*/ 695057 w 2533466"/>
                <a:gd name="connsiteY66" fmla="*/ 175299 h 2248713"/>
                <a:gd name="connsiteX67" fmla="*/ 696988 w 2533466"/>
                <a:gd name="connsiteY67" fmla="*/ 166612 h 2248713"/>
                <a:gd name="connsiteX68" fmla="*/ 692239 w 2533466"/>
                <a:gd name="connsiteY68" fmla="*/ 173040 h 2248713"/>
                <a:gd name="connsiteX69" fmla="*/ 687722 w 2533466"/>
                <a:gd name="connsiteY69" fmla="*/ 169431 h 2248713"/>
                <a:gd name="connsiteX70" fmla="*/ 693204 w 2533466"/>
                <a:gd name="connsiteY70" fmla="*/ 158582 h 2248713"/>
                <a:gd name="connsiteX71" fmla="*/ 696988 w 2533466"/>
                <a:gd name="connsiteY71" fmla="*/ 166631 h 2248713"/>
                <a:gd name="connsiteX72" fmla="*/ 547035 w 2533466"/>
                <a:gd name="connsiteY72" fmla="*/ 157617 h 2248713"/>
                <a:gd name="connsiteX73" fmla="*/ 595275 w 2533466"/>
                <a:gd name="connsiteY73" fmla="*/ 166458 h 2248713"/>
                <a:gd name="connsiteX74" fmla="*/ 564485 w 2533466"/>
                <a:gd name="connsiteY74" fmla="*/ 176592 h 2248713"/>
                <a:gd name="connsiteX75" fmla="*/ 533445 w 2533466"/>
                <a:gd name="connsiteY75" fmla="*/ 172249 h 2248713"/>
                <a:gd name="connsiteX76" fmla="*/ 526843 w 2533466"/>
                <a:gd name="connsiteY76" fmla="*/ 183658 h 2248713"/>
                <a:gd name="connsiteX77" fmla="*/ 519449 w 2533466"/>
                <a:gd name="connsiteY77" fmla="*/ 181399 h 2248713"/>
                <a:gd name="connsiteX78" fmla="*/ 527171 w 2533466"/>
                <a:gd name="connsiteY78" fmla="*/ 162095 h 2248713"/>
                <a:gd name="connsiteX79" fmla="*/ 547035 w 2533466"/>
                <a:gd name="connsiteY79" fmla="*/ 157597 h 2248713"/>
                <a:gd name="connsiteX80" fmla="*/ 635640 w 2533466"/>
                <a:gd name="connsiteY80" fmla="*/ 146111 h 2248713"/>
                <a:gd name="connsiteX81" fmla="*/ 673997 w 2533466"/>
                <a:gd name="connsiteY81" fmla="*/ 163562 h 2248713"/>
                <a:gd name="connsiteX82" fmla="*/ 625679 w 2533466"/>
                <a:gd name="connsiteY82" fmla="*/ 152231 h 2248713"/>
                <a:gd name="connsiteX83" fmla="*/ 620216 w 2533466"/>
                <a:gd name="connsiteY83" fmla="*/ 164856 h 2248713"/>
                <a:gd name="connsiteX84" fmla="*/ 610409 w 2533466"/>
                <a:gd name="connsiteY84" fmla="*/ 153679 h 2248713"/>
                <a:gd name="connsiteX85" fmla="*/ 635659 w 2533466"/>
                <a:gd name="connsiteY85" fmla="*/ 146111 h 2248713"/>
                <a:gd name="connsiteX86" fmla="*/ 881050 w 2533466"/>
                <a:gd name="connsiteY86" fmla="*/ 117484 h 2248713"/>
                <a:gd name="connsiteX87" fmla="*/ 865221 w 2533466"/>
                <a:gd name="connsiteY87" fmla="*/ 119646 h 2248713"/>
                <a:gd name="connsiteX88" fmla="*/ 877286 w 2533466"/>
                <a:gd name="connsiteY88" fmla="*/ 106056 h 2248713"/>
                <a:gd name="connsiteX89" fmla="*/ 884525 w 2533466"/>
                <a:gd name="connsiteY89" fmla="*/ 107175 h 2248713"/>
                <a:gd name="connsiteX90" fmla="*/ 881070 w 2533466"/>
                <a:gd name="connsiteY90" fmla="*/ 117464 h 2248713"/>
                <a:gd name="connsiteX91" fmla="*/ 1042200 w 2533466"/>
                <a:gd name="connsiteY91" fmla="*/ 61676 h 2248713"/>
                <a:gd name="connsiteX92" fmla="*/ 1041485 w 2533466"/>
                <a:gd name="connsiteY92" fmla="*/ 71096 h 2248713"/>
                <a:gd name="connsiteX93" fmla="*/ 1053879 w 2533466"/>
                <a:gd name="connsiteY93" fmla="*/ 78413 h 2248713"/>
                <a:gd name="connsiteX94" fmla="*/ 1050578 w 2533466"/>
                <a:gd name="connsiteY94" fmla="*/ 86945 h 2248713"/>
                <a:gd name="connsiteX95" fmla="*/ 1059824 w 2533466"/>
                <a:gd name="connsiteY95" fmla="*/ 94917 h 2248713"/>
                <a:gd name="connsiteX96" fmla="*/ 1055635 w 2533466"/>
                <a:gd name="connsiteY96" fmla="*/ 80922 h 2248713"/>
                <a:gd name="connsiteX97" fmla="*/ 1084263 w 2533466"/>
                <a:gd name="connsiteY97" fmla="*/ 109878 h 2248713"/>
                <a:gd name="connsiteX98" fmla="*/ 1147309 w 2533466"/>
                <a:gd name="connsiteY98" fmla="*/ 120900 h 2248713"/>
                <a:gd name="connsiteX99" fmla="*/ 1211958 w 2533466"/>
                <a:gd name="connsiteY99" fmla="*/ 105940 h 2248713"/>
                <a:gd name="connsiteX100" fmla="*/ 1203831 w 2533466"/>
                <a:gd name="connsiteY100" fmla="*/ 77389 h 2248713"/>
                <a:gd name="connsiteX101" fmla="*/ 1203831 w 2533466"/>
                <a:gd name="connsiteY101" fmla="*/ 77389 h 2248713"/>
                <a:gd name="connsiteX102" fmla="*/ 1308845 w 2533466"/>
                <a:gd name="connsiteY102" fmla="*/ 72892 h 2248713"/>
                <a:gd name="connsiteX103" fmla="*/ 1362471 w 2533466"/>
                <a:gd name="connsiteY103" fmla="*/ 95651 h 2248713"/>
                <a:gd name="connsiteX104" fmla="*/ 1388280 w 2533466"/>
                <a:gd name="connsiteY104" fmla="*/ 130707 h 2248713"/>
                <a:gd name="connsiteX105" fmla="*/ 1419804 w 2533466"/>
                <a:gd name="connsiteY105" fmla="*/ 195027 h 2248713"/>
                <a:gd name="connsiteX106" fmla="*/ 1460728 w 2533466"/>
                <a:gd name="connsiteY106" fmla="*/ 233384 h 2248713"/>
                <a:gd name="connsiteX107" fmla="*/ 1483565 w 2533466"/>
                <a:gd name="connsiteY107" fmla="*/ 299732 h 2248713"/>
                <a:gd name="connsiteX108" fmla="*/ 1546688 w 2533466"/>
                <a:gd name="connsiteY108" fmla="*/ 344517 h 2248713"/>
                <a:gd name="connsiteX109" fmla="*/ 1575876 w 2533466"/>
                <a:gd name="connsiteY109" fmla="*/ 351679 h 2248713"/>
                <a:gd name="connsiteX110" fmla="*/ 1575876 w 2533466"/>
                <a:gd name="connsiteY110" fmla="*/ 351679 h 2248713"/>
                <a:gd name="connsiteX111" fmla="*/ 1598635 w 2533466"/>
                <a:gd name="connsiteY111" fmla="*/ 354497 h 2248713"/>
                <a:gd name="connsiteX112" fmla="*/ 1593964 w 2533466"/>
                <a:gd name="connsiteY112" fmla="*/ 365520 h 2248713"/>
                <a:gd name="connsiteX113" fmla="*/ 1600566 w 2533466"/>
                <a:gd name="connsiteY113" fmla="*/ 383299 h 2248713"/>
                <a:gd name="connsiteX114" fmla="*/ 1592767 w 2533466"/>
                <a:gd name="connsiteY114" fmla="*/ 392951 h 2248713"/>
                <a:gd name="connsiteX115" fmla="*/ 1604195 w 2533466"/>
                <a:gd name="connsiteY115" fmla="*/ 401155 h 2248713"/>
                <a:gd name="connsiteX116" fmla="*/ 1602901 w 2533466"/>
                <a:gd name="connsiteY116" fmla="*/ 408799 h 2248713"/>
                <a:gd name="connsiteX117" fmla="*/ 1613750 w 2533466"/>
                <a:gd name="connsiteY117" fmla="*/ 407429 h 2248713"/>
                <a:gd name="connsiteX118" fmla="*/ 1615352 w 2533466"/>
                <a:gd name="connsiteY118" fmla="*/ 432447 h 2248713"/>
                <a:gd name="connsiteX119" fmla="*/ 1643343 w 2533466"/>
                <a:gd name="connsiteY119" fmla="*/ 460901 h 2248713"/>
                <a:gd name="connsiteX120" fmla="*/ 1643111 w 2533466"/>
                <a:gd name="connsiteY120" fmla="*/ 453333 h 2248713"/>
                <a:gd name="connsiteX121" fmla="*/ 1664828 w 2533466"/>
                <a:gd name="connsiteY121" fmla="*/ 438373 h 2248713"/>
                <a:gd name="connsiteX122" fmla="*/ 1673670 w 2533466"/>
                <a:gd name="connsiteY122" fmla="*/ 456055 h 2248713"/>
                <a:gd name="connsiteX123" fmla="*/ 1666431 w 2533466"/>
                <a:gd name="connsiteY123" fmla="*/ 472869 h 2248713"/>
                <a:gd name="connsiteX124" fmla="*/ 1670851 w 2533466"/>
                <a:gd name="connsiteY124" fmla="*/ 474548 h 2248713"/>
                <a:gd name="connsiteX125" fmla="*/ 1684441 w 2533466"/>
                <a:gd name="connsiteY125" fmla="*/ 462561 h 2248713"/>
                <a:gd name="connsiteX126" fmla="*/ 1706563 w 2533466"/>
                <a:gd name="connsiteY126" fmla="*/ 472618 h 2248713"/>
                <a:gd name="connsiteX127" fmla="*/ 1729805 w 2533466"/>
                <a:gd name="connsiteY127" fmla="*/ 456538 h 2248713"/>
                <a:gd name="connsiteX128" fmla="*/ 1724497 w 2533466"/>
                <a:gd name="connsiteY128" fmla="*/ 446403 h 2248713"/>
                <a:gd name="connsiteX129" fmla="*/ 1738724 w 2533466"/>
                <a:gd name="connsiteY129" fmla="*/ 446172 h 2248713"/>
                <a:gd name="connsiteX130" fmla="*/ 1740886 w 2533466"/>
                <a:gd name="connsiteY130" fmla="*/ 432022 h 2248713"/>
                <a:gd name="connsiteX131" fmla="*/ 1803682 w 2533466"/>
                <a:gd name="connsiteY131" fmla="*/ 489760 h 2248713"/>
                <a:gd name="connsiteX132" fmla="*/ 1836653 w 2533466"/>
                <a:gd name="connsiteY132" fmla="*/ 489760 h 2248713"/>
                <a:gd name="connsiteX133" fmla="*/ 1849355 w 2533466"/>
                <a:gd name="connsiteY133" fmla="*/ 469259 h 2248713"/>
                <a:gd name="connsiteX134" fmla="*/ 1872268 w 2533466"/>
                <a:gd name="connsiteY134" fmla="*/ 457754 h 2248713"/>
                <a:gd name="connsiteX135" fmla="*/ 1872268 w 2533466"/>
                <a:gd name="connsiteY135" fmla="*/ 457754 h 2248713"/>
                <a:gd name="connsiteX136" fmla="*/ 1883851 w 2533466"/>
                <a:gd name="connsiteY136" fmla="*/ 465147 h 2248713"/>
                <a:gd name="connsiteX137" fmla="*/ 1907981 w 2533466"/>
                <a:gd name="connsiteY137" fmla="*/ 465958 h 2248713"/>
                <a:gd name="connsiteX138" fmla="*/ 1970699 w 2533466"/>
                <a:gd name="connsiteY138" fmla="*/ 508890 h 2248713"/>
                <a:gd name="connsiteX139" fmla="*/ 2011469 w 2533466"/>
                <a:gd name="connsiteY139" fmla="*/ 520878 h 2248713"/>
                <a:gd name="connsiteX140" fmla="*/ 2019345 w 2533466"/>
                <a:gd name="connsiteY140" fmla="*/ 517171 h 2248713"/>
                <a:gd name="connsiteX141" fmla="*/ 2019345 w 2533466"/>
                <a:gd name="connsiteY141" fmla="*/ 517171 h 2248713"/>
                <a:gd name="connsiteX142" fmla="*/ 2072817 w 2533466"/>
                <a:gd name="connsiteY142" fmla="*/ 511708 h 2248713"/>
                <a:gd name="connsiteX143" fmla="*/ 2093414 w 2533466"/>
                <a:gd name="connsiteY143" fmla="*/ 535105 h 2248713"/>
                <a:gd name="connsiteX144" fmla="*/ 2105305 w 2533466"/>
                <a:gd name="connsiteY144" fmla="*/ 538560 h 2248713"/>
                <a:gd name="connsiteX145" fmla="*/ 2103703 w 2533466"/>
                <a:gd name="connsiteY145" fmla="*/ 547884 h 2248713"/>
                <a:gd name="connsiteX146" fmla="*/ 2142388 w 2533466"/>
                <a:gd name="connsiteY146" fmla="*/ 568230 h 2248713"/>
                <a:gd name="connsiteX147" fmla="*/ 2184780 w 2533466"/>
                <a:gd name="connsiteY147" fmla="*/ 530684 h 2248713"/>
                <a:gd name="connsiteX148" fmla="*/ 2201091 w 2533466"/>
                <a:gd name="connsiteY148" fmla="*/ 542672 h 2248713"/>
                <a:gd name="connsiteX149" fmla="*/ 2220222 w 2533466"/>
                <a:gd name="connsiteY149" fmla="*/ 543463 h 2248713"/>
                <a:gd name="connsiteX150" fmla="*/ 2231727 w 2533466"/>
                <a:gd name="connsiteY150" fmla="*/ 588654 h 2248713"/>
                <a:gd name="connsiteX151" fmla="*/ 2240819 w 2533466"/>
                <a:gd name="connsiteY151" fmla="*/ 589774 h 2248713"/>
                <a:gd name="connsiteX152" fmla="*/ 2272419 w 2533466"/>
                <a:gd name="connsiteY152" fmla="*/ 645832 h 2248713"/>
                <a:gd name="connsiteX153" fmla="*/ 2327339 w 2533466"/>
                <a:gd name="connsiteY153" fmla="*/ 674383 h 2248713"/>
                <a:gd name="connsiteX154" fmla="*/ 2315834 w 2533466"/>
                <a:gd name="connsiteY154" fmla="*/ 693841 h 2248713"/>
                <a:gd name="connsiteX155" fmla="*/ 2320737 w 2533466"/>
                <a:gd name="connsiteY155" fmla="*/ 711697 h 2248713"/>
                <a:gd name="connsiteX156" fmla="*/ 2342049 w 2533466"/>
                <a:gd name="connsiteY156" fmla="*/ 705520 h 2248713"/>
                <a:gd name="connsiteX157" fmla="*/ 2363437 w 2533466"/>
                <a:gd name="connsiteY157" fmla="*/ 724013 h 2248713"/>
                <a:gd name="connsiteX158" fmla="*/ 2363437 w 2533466"/>
                <a:gd name="connsiteY158" fmla="*/ 724013 h 2248713"/>
                <a:gd name="connsiteX159" fmla="*/ 2366333 w 2533466"/>
                <a:gd name="connsiteY159" fmla="*/ 743954 h 2248713"/>
                <a:gd name="connsiteX160" fmla="*/ 2400038 w 2533466"/>
                <a:gd name="connsiteY160" fmla="*/ 780380 h 2248713"/>
                <a:gd name="connsiteX161" fmla="*/ 2458664 w 2533466"/>
                <a:gd name="connsiteY161" fmla="*/ 760768 h 2248713"/>
                <a:gd name="connsiteX162" fmla="*/ 2487137 w 2533466"/>
                <a:gd name="connsiteY162" fmla="*/ 786423 h 2248713"/>
                <a:gd name="connsiteX163" fmla="*/ 2506924 w 2533466"/>
                <a:gd name="connsiteY163" fmla="*/ 782330 h 2248713"/>
                <a:gd name="connsiteX164" fmla="*/ 2533467 w 2533466"/>
                <a:gd name="connsiteY164" fmla="*/ 797291 h 2248713"/>
                <a:gd name="connsiteX165" fmla="*/ 2533467 w 2533466"/>
                <a:gd name="connsiteY165" fmla="*/ 797291 h 2248713"/>
                <a:gd name="connsiteX166" fmla="*/ 2513429 w 2533466"/>
                <a:gd name="connsiteY166" fmla="*/ 817560 h 2248713"/>
                <a:gd name="connsiteX167" fmla="*/ 2511750 w 2533466"/>
                <a:gd name="connsiteY167" fmla="*/ 828582 h 2248713"/>
                <a:gd name="connsiteX168" fmla="*/ 2487793 w 2533466"/>
                <a:gd name="connsiteY168" fmla="*/ 822946 h 2248713"/>
                <a:gd name="connsiteX169" fmla="*/ 2479261 w 2533466"/>
                <a:gd name="connsiteY169" fmla="*/ 861148 h 2248713"/>
                <a:gd name="connsiteX170" fmla="*/ 2484241 w 2533466"/>
                <a:gd name="connsiteY170" fmla="*/ 878271 h 2248713"/>
                <a:gd name="connsiteX171" fmla="*/ 2460845 w 2533466"/>
                <a:gd name="connsiteY171" fmla="*/ 883907 h 2248713"/>
                <a:gd name="connsiteX172" fmla="*/ 2434225 w 2533466"/>
                <a:gd name="connsiteY172" fmla="*/ 908829 h 2248713"/>
                <a:gd name="connsiteX173" fmla="*/ 2387355 w 2533466"/>
                <a:gd name="connsiteY173" fmla="*/ 931356 h 2248713"/>
                <a:gd name="connsiteX174" fmla="*/ 2378089 w 2533466"/>
                <a:gd name="connsiteY174" fmla="*/ 934252 h 2248713"/>
                <a:gd name="connsiteX175" fmla="*/ 2376082 w 2533466"/>
                <a:gd name="connsiteY175" fmla="*/ 921859 h 2248713"/>
                <a:gd name="connsiteX176" fmla="*/ 2349558 w 2533466"/>
                <a:gd name="connsiteY176" fmla="*/ 929909 h 2248713"/>
                <a:gd name="connsiteX177" fmla="*/ 2340311 w 2533466"/>
                <a:gd name="connsiteY177" fmla="*/ 915045 h 2248713"/>
                <a:gd name="connsiteX178" fmla="*/ 2307031 w 2533466"/>
                <a:gd name="connsiteY178" fmla="*/ 908945 h 2248713"/>
                <a:gd name="connsiteX179" fmla="*/ 2277690 w 2533466"/>
                <a:gd name="connsiteY179" fmla="*/ 914736 h 2248713"/>
                <a:gd name="connsiteX180" fmla="*/ 2277921 w 2533466"/>
                <a:gd name="connsiteY180" fmla="*/ 902265 h 2248713"/>
                <a:gd name="connsiteX181" fmla="*/ 2229758 w 2533466"/>
                <a:gd name="connsiteY181" fmla="*/ 903385 h 2248713"/>
                <a:gd name="connsiteX182" fmla="*/ 2222770 w 2533466"/>
                <a:gd name="connsiteY182" fmla="*/ 906609 h 2248713"/>
                <a:gd name="connsiteX183" fmla="*/ 2220588 w 2533466"/>
                <a:gd name="connsiteY183" fmla="*/ 926222 h 2248713"/>
                <a:gd name="connsiteX184" fmla="*/ 2196381 w 2533466"/>
                <a:gd name="connsiteY184" fmla="*/ 952996 h 2248713"/>
                <a:gd name="connsiteX185" fmla="*/ 2174433 w 2533466"/>
                <a:gd name="connsiteY185" fmla="*/ 950506 h 2248713"/>
                <a:gd name="connsiteX186" fmla="*/ 2166383 w 2533466"/>
                <a:gd name="connsiteY186" fmla="*/ 958942 h 2248713"/>
                <a:gd name="connsiteX187" fmla="*/ 2159549 w 2533466"/>
                <a:gd name="connsiteY187" fmla="*/ 950332 h 2248713"/>
                <a:gd name="connsiteX188" fmla="*/ 2107757 w 2533466"/>
                <a:gd name="connsiteY188" fmla="*/ 961914 h 2248713"/>
                <a:gd name="connsiteX189" fmla="*/ 2102140 w 2533466"/>
                <a:gd name="connsiteY189" fmla="*/ 1011680 h 2248713"/>
                <a:gd name="connsiteX190" fmla="*/ 2120961 w 2533466"/>
                <a:gd name="connsiteY190" fmla="*/ 1042161 h 2248713"/>
                <a:gd name="connsiteX191" fmla="*/ 2123683 w 2533466"/>
                <a:gd name="connsiteY191" fmla="*/ 1070711 h 2248713"/>
                <a:gd name="connsiteX192" fmla="*/ 2139203 w 2533466"/>
                <a:gd name="connsiteY192" fmla="*/ 1068627 h 2248713"/>
                <a:gd name="connsiteX193" fmla="*/ 2145882 w 2533466"/>
                <a:gd name="connsiteY193" fmla="*/ 1087274 h 2248713"/>
                <a:gd name="connsiteX194" fmla="*/ 2145882 w 2533466"/>
                <a:gd name="connsiteY194" fmla="*/ 1087274 h 2248713"/>
                <a:gd name="connsiteX195" fmla="*/ 2145882 w 2533466"/>
                <a:gd name="connsiteY195" fmla="*/ 1089282 h 2248713"/>
                <a:gd name="connsiteX196" fmla="*/ 2145882 w 2533466"/>
                <a:gd name="connsiteY196" fmla="*/ 1089282 h 2248713"/>
                <a:gd name="connsiteX197" fmla="*/ 2185764 w 2533466"/>
                <a:gd name="connsiteY197" fmla="*/ 1158680 h 2248713"/>
                <a:gd name="connsiteX198" fmla="*/ 2214797 w 2533466"/>
                <a:gd name="connsiteY198" fmla="*/ 1146943 h 2248713"/>
                <a:gd name="connsiteX199" fmla="*/ 2212384 w 2533466"/>
                <a:gd name="connsiteY199" fmla="*/ 1163660 h 2248713"/>
                <a:gd name="connsiteX200" fmla="*/ 2196053 w 2533466"/>
                <a:gd name="connsiteY200" fmla="*/ 1175802 h 2248713"/>
                <a:gd name="connsiteX201" fmla="*/ 2195011 w 2533466"/>
                <a:gd name="connsiteY201" fmla="*/ 1194218 h 2248713"/>
                <a:gd name="connsiteX202" fmla="*/ 2231360 w 2533466"/>
                <a:gd name="connsiteY202" fmla="*/ 1254929 h 2248713"/>
                <a:gd name="connsiteX203" fmla="*/ 2231360 w 2533466"/>
                <a:gd name="connsiteY203" fmla="*/ 1254929 h 2248713"/>
                <a:gd name="connsiteX204" fmla="*/ 2226457 w 2533466"/>
                <a:gd name="connsiteY204" fmla="*/ 1254369 h 2248713"/>
                <a:gd name="connsiteX205" fmla="*/ 2226457 w 2533466"/>
                <a:gd name="connsiteY205" fmla="*/ 1254369 h 2248713"/>
                <a:gd name="connsiteX206" fmla="*/ 2214874 w 2533466"/>
                <a:gd name="connsiteY206" fmla="*/ 1250180 h 2248713"/>
                <a:gd name="connsiteX207" fmla="*/ 2198949 w 2533466"/>
                <a:gd name="connsiteY207" fmla="*/ 1256377 h 2248713"/>
                <a:gd name="connsiteX208" fmla="*/ 2193235 w 2533466"/>
                <a:gd name="connsiteY208" fmla="*/ 1284039 h 2248713"/>
                <a:gd name="connsiteX209" fmla="*/ 2234970 w 2533466"/>
                <a:gd name="connsiteY209" fmla="*/ 1334693 h 2248713"/>
                <a:gd name="connsiteX210" fmla="*/ 2234738 w 2533466"/>
                <a:gd name="connsiteY210" fmla="*/ 1344345 h 2248713"/>
                <a:gd name="connsiteX211" fmla="*/ 2240452 w 2533466"/>
                <a:gd name="connsiteY211" fmla="*/ 1342897 h 2248713"/>
                <a:gd name="connsiteX212" fmla="*/ 2240452 w 2533466"/>
                <a:gd name="connsiteY212" fmla="*/ 1342897 h 2248713"/>
                <a:gd name="connsiteX213" fmla="*/ 2245027 w 2533466"/>
                <a:gd name="connsiteY213" fmla="*/ 1346912 h 2248713"/>
                <a:gd name="connsiteX214" fmla="*/ 2245027 w 2533466"/>
                <a:gd name="connsiteY214" fmla="*/ 1346912 h 2248713"/>
                <a:gd name="connsiteX215" fmla="*/ 2265374 w 2533466"/>
                <a:gd name="connsiteY215" fmla="*/ 1356004 h 2248713"/>
                <a:gd name="connsiteX216" fmla="*/ 2262072 w 2533466"/>
                <a:gd name="connsiteY216" fmla="*/ 1371930 h 2248713"/>
                <a:gd name="connsiteX217" fmla="*/ 2245510 w 2533466"/>
                <a:gd name="connsiteY217" fmla="*/ 1381659 h 2248713"/>
                <a:gd name="connsiteX218" fmla="*/ 2218407 w 2533466"/>
                <a:gd name="connsiteY218" fmla="*/ 1383918 h 2248713"/>
                <a:gd name="connsiteX219" fmla="*/ 2245336 w 2533466"/>
                <a:gd name="connsiteY219" fmla="*/ 1415518 h 2248713"/>
                <a:gd name="connsiteX220" fmla="*/ 2245336 w 2533466"/>
                <a:gd name="connsiteY220" fmla="*/ 1415518 h 2248713"/>
                <a:gd name="connsiteX221" fmla="*/ 2245413 w 2533466"/>
                <a:gd name="connsiteY221" fmla="*/ 1417777 h 2248713"/>
                <a:gd name="connsiteX222" fmla="*/ 2245413 w 2533466"/>
                <a:gd name="connsiteY222" fmla="*/ 1417777 h 2248713"/>
                <a:gd name="connsiteX223" fmla="*/ 2232943 w 2533466"/>
                <a:gd name="connsiteY223" fmla="*/ 1428394 h 2248713"/>
                <a:gd name="connsiteX224" fmla="*/ 2241224 w 2533466"/>
                <a:gd name="connsiteY224" fmla="*/ 1443026 h 2248713"/>
                <a:gd name="connsiteX225" fmla="*/ 2253695 w 2533466"/>
                <a:gd name="connsiteY225" fmla="*/ 1446327 h 2248713"/>
                <a:gd name="connsiteX226" fmla="*/ 2256918 w 2533466"/>
                <a:gd name="connsiteY226" fmla="*/ 1467465 h 2248713"/>
                <a:gd name="connsiteX227" fmla="*/ 2261493 w 2533466"/>
                <a:gd name="connsiteY227" fmla="*/ 1467465 h 2248713"/>
                <a:gd name="connsiteX228" fmla="*/ 2270586 w 2533466"/>
                <a:gd name="connsiteY228" fmla="*/ 1478005 h 2248713"/>
                <a:gd name="connsiteX229" fmla="*/ 2265431 w 2533466"/>
                <a:gd name="connsiteY229" fmla="*/ 1485495 h 2248713"/>
                <a:gd name="connsiteX230" fmla="*/ 2241784 w 2533466"/>
                <a:gd name="connsiteY230" fmla="*/ 1492328 h 2248713"/>
                <a:gd name="connsiteX231" fmla="*/ 2233657 w 2533466"/>
                <a:gd name="connsiteY231" fmla="*/ 1503351 h 2248713"/>
                <a:gd name="connsiteX232" fmla="*/ 2236630 w 2533466"/>
                <a:gd name="connsiteY232" fmla="*/ 1520473 h 2248713"/>
                <a:gd name="connsiteX233" fmla="*/ 2257536 w 2533466"/>
                <a:gd name="connsiteY233" fmla="*/ 1524566 h 2248713"/>
                <a:gd name="connsiteX234" fmla="*/ 2249815 w 2533466"/>
                <a:gd name="connsiteY234" fmla="*/ 1556804 h 2248713"/>
                <a:gd name="connsiteX235" fmla="*/ 2245394 w 2533466"/>
                <a:gd name="connsiteY235" fmla="*/ 1556804 h 2248713"/>
                <a:gd name="connsiteX236" fmla="*/ 2215569 w 2533466"/>
                <a:gd name="connsiteY236" fmla="*/ 1580683 h 2248713"/>
                <a:gd name="connsiteX237" fmla="*/ 2197791 w 2533466"/>
                <a:gd name="connsiteY237" fmla="*/ 1582613 h 2248713"/>
                <a:gd name="connsiteX238" fmla="*/ 2195860 w 2533466"/>
                <a:gd name="connsiteY238" fmla="*/ 1589678 h 2248713"/>
                <a:gd name="connsiteX239" fmla="*/ 2212346 w 2533466"/>
                <a:gd name="connsiteY239" fmla="*/ 1596917 h 2248713"/>
                <a:gd name="connsiteX240" fmla="*/ 2209276 w 2533466"/>
                <a:gd name="connsiteY240" fmla="*/ 1621124 h 2248713"/>
                <a:gd name="connsiteX241" fmla="*/ 2167059 w 2533466"/>
                <a:gd name="connsiteY241" fmla="*/ 1618557 h 2248713"/>
                <a:gd name="connsiteX242" fmla="*/ 2139396 w 2533466"/>
                <a:gd name="connsiteY242" fmla="*/ 1629483 h 2248713"/>
                <a:gd name="connsiteX243" fmla="*/ 2073299 w 2533466"/>
                <a:gd name="connsiteY243" fmla="*/ 1626838 h 2248713"/>
                <a:gd name="connsiteX244" fmla="*/ 2046834 w 2533466"/>
                <a:gd name="connsiteY244" fmla="*/ 1634077 h 2248713"/>
                <a:gd name="connsiteX245" fmla="*/ 2050617 w 2533466"/>
                <a:gd name="connsiteY245" fmla="*/ 1646702 h 2248713"/>
                <a:gd name="connsiteX246" fmla="*/ 2034460 w 2533466"/>
                <a:gd name="connsiteY246" fmla="*/ 1661025 h 2248713"/>
                <a:gd name="connsiteX247" fmla="*/ 2021758 w 2533466"/>
                <a:gd name="connsiteY247" fmla="*/ 1662628 h 2248713"/>
                <a:gd name="connsiteX248" fmla="*/ 2019017 w 2533466"/>
                <a:gd name="connsiteY248" fmla="*/ 1655949 h 2248713"/>
                <a:gd name="connsiteX249" fmla="*/ 2002531 w 2533466"/>
                <a:gd name="connsiteY249" fmla="*/ 1664558 h 2248713"/>
                <a:gd name="connsiteX250" fmla="*/ 2014268 w 2533466"/>
                <a:gd name="connsiteY250" fmla="*/ 1689402 h 2248713"/>
                <a:gd name="connsiteX251" fmla="*/ 2025059 w 2533466"/>
                <a:gd name="connsiteY251" fmla="*/ 1687163 h 2248713"/>
                <a:gd name="connsiteX252" fmla="*/ 2032935 w 2533466"/>
                <a:gd name="connsiteY252" fmla="*/ 1703243 h 2248713"/>
                <a:gd name="connsiteX253" fmla="*/ 2048127 w 2533466"/>
                <a:gd name="connsiteY253" fmla="*/ 1703475 h 2248713"/>
                <a:gd name="connsiteX254" fmla="*/ 2028669 w 2533466"/>
                <a:gd name="connsiteY254" fmla="*/ 1719478 h 2248713"/>
                <a:gd name="connsiteX255" fmla="*/ 2029306 w 2533466"/>
                <a:gd name="connsiteY255" fmla="*/ 1733801 h 2248713"/>
                <a:gd name="connsiteX256" fmla="*/ 2047008 w 2533466"/>
                <a:gd name="connsiteY256" fmla="*/ 1744013 h 2248713"/>
                <a:gd name="connsiteX257" fmla="*/ 2047490 w 2533466"/>
                <a:gd name="connsiteY257" fmla="*/ 1758800 h 2248713"/>
                <a:gd name="connsiteX258" fmla="*/ 2038958 w 2533466"/>
                <a:gd name="connsiteY258" fmla="*/ 1775054 h 2248713"/>
                <a:gd name="connsiteX259" fmla="*/ 2010581 w 2533466"/>
                <a:gd name="connsiteY259" fmla="*/ 1793624 h 2248713"/>
                <a:gd name="connsiteX260" fmla="*/ 2008805 w 2533466"/>
                <a:gd name="connsiteY260" fmla="*/ 1801346 h 2248713"/>
                <a:gd name="connsiteX261" fmla="*/ 2015484 w 2533466"/>
                <a:gd name="connsiteY261" fmla="*/ 1804241 h 2248713"/>
                <a:gd name="connsiteX262" fmla="*/ 2008882 w 2533466"/>
                <a:gd name="connsiteY262" fmla="*/ 1824742 h 2248713"/>
                <a:gd name="connsiteX263" fmla="*/ 2017241 w 2533466"/>
                <a:gd name="connsiteY263" fmla="*/ 1859798 h 2248713"/>
                <a:gd name="connsiteX264" fmla="*/ 2036371 w 2533466"/>
                <a:gd name="connsiteY264" fmla="*/ 1869199 h 2248713"/>
                <a:gd name="connsiteX265" fmla="*/ 2038861 w 2533466"/>
                <a:gd name="connsiteY265" fmla="*/ 1887692 h 2248713"/>
                <a:gd name="connsiteX266" fmla="*/ 2057431 w 2533466"/>
                <a:gd name="connsiteY266" fmla="*/ 1908367 h 2248713"/>
                <a:gd name="connsiteX267" fmla="*/ 2057760 w 2533466"/>
                <a:gd name="connsiteY267" fmla="*/ 1942940 h 2248713"/>
                <a:gd name="connsiteX268" fmla="*/ 2073512 w 2533466"/>
                <a:gd name="connsiteY268" fmla="*/ 1964734 h 2248713"/>
                <a:gd name="connsiteX269" fmla="*/ 2073512 w 2533466"/>
                <a:gd name="connsiteY269" fmla="*/ 1964734 h 2248713"/>
                <a:gd name="connsiteX270" fmla="*/ 2060578 w 2533466"/>
                <a:gd name="connsiteY270" fmla="*/ 1968112 h 2248713"/>
                <a:gd name="connsiteX271" fmla="*/ 2064034 w 2533466"/>
                <a:gd name="connsiteY271" fmla="*/ 1975660 h 2248713"/>
                <a:gd name="connsiteX272" fmla="*/ 2041602 w 2533466"/>
                <a:gd name="connsiteY272" fmla="*/ 1982745 h 2248713"/>
                <a:gd name="connsiteX273" fmla="*/ 2046660 w 2533466"/>
                <a:gd name="connsiteY273" fmla="*/ 1993516 h 2248713"/>
                <a:gd name="connsiteX274" fmla="*/ 2039344 w 2533466"/>
                <a:gd name="connsiteY274" fmla="*/ 1993111 h 2248713"/>
                <a:gd name="connsiteX275" fmla="*/ 2041680 w 2533466"/>
                <a:gd name="connsiteY275" fmla="*/ 2011758 h 2248713"/>
                <a:gd name="connsiteX276" fmla="*/ 2055347 w 2533466"/>
                <a:gd name="connsiteY276" fmla="*/ 2018843 h 2248713"/>
                <a:gd name="connsiteX277" fmla="*/ 2050772 w 2533466"/>
                <a:gd name="connsiteY277" fmla="*/ 2032993 h 2248713"/>
                <a:gd name="connsiteX278" fmla="*/ 2024789 w 2533466"/>
                <a:gd name="connsiteY278" fmla="*/ 2015696 h 2248713"/>
                <a:gd name="connsiteX279" fmla="*/ 2001701 w 2533466"/>
                <a:gd name="connsiteY279" fmla="*/ 2034923 h 2248713"/>
                <a:gd name="connsiteX280" fmla="*/ 1980312 w 2533466"/>
                <a:gd name="connsiteY280" fmla="*/ 2036699 h 2248713"/>
                <a:gd name="connsiteX281" fmla="*/ 1967919 w 2533466"/>
                <a:gd name="connsiteY281" fmla="*/ 2021102 h 2248713"/>
                <a:gd name="connsiteX282" fmla="*/ 1936164 w 2533466"/>
                <a:gd name="connsiteY282" fmla="*/ 2005350 h 2248713"/>
                <a:gd name="connsiteX283" fmla="*/ 1933114 w 2533466"/>
                <a:gd name="connsiteY283" fmla="*/ 2005350 h 2248713"/>
                <a:gd name="connsiteX284" fmla="*/ 1903927 w 2533466"/>
                <a:gd name="connsiteY284" fmla="*/ 2009210 h 2248713"/>
                <a:gd name="connsiteX285" fmla="*/ 1909158 w 2533466"/>
                <a:gd name="connsiteY285" fmla="*/ 2024557 h 2248713"/>
                <a:gd name="connsiteX286" fmla="*/ 1909158 w 2533466"/>
                <a:gd name="connsiteY286" fmla="*/ 2024557 h 2248713"/>
                <a:gd name="connsiteX287" fmla="*/ 1909158 w 2533466"/>
                <a:gd name="connsiteY287" fmla="*/ 2029383 h 2248713"/>
                <a:gd name="connsiteX288" fmla="*/ 1909158 w 2533466"/>
                <a:gd name="connsiteY288" fmla="*/ 2029383 h 2248713"/>
                <a:gd name="connsiteX289" fmla="*/ 1889854 w 2533466"/>
                <a:gd name="connsiteY289" fmla="*/ 2065655 h 2248713"/>
                <a:gd name="connsiteX290" fmla="*/ 1871844 w 2533466"/>
                <a:gd name="connsiteY290" fmla="*/ 2069284 h 2248713"/>
                <a:gd name="connsiteX291" fmla="*/ 1867423 w 2533466"/>
                <a:gd name="connsiteY291" fmla="*/ 2086078 h 2248713"/>
                <a:gd name="connsiteX292" fmla="*/ 1840320 w 2533466"/>
                <a:gd name="connsiteY292" fmla="*/ 2094765 h 2248713"/>
                <a:gd name="connsiteX293" fmla="*/ 1834047 w 2533466"/>
                <a:gd name="connsiteY293" fmla="*/ 2105131 h 2248713"/>
                <a:gd name="connsiteX294" fmla="*/ 1825437 w 2533466"/>
                <a:gd name="connsiteY294" fmla="*/ 2104958 h 2248713"/>
                <a:gd name="connsiteX295" fmla="*/ 1818044 w 2533466"/>
                <a:gd name="connsiteY295" fmla="*/ 2092410 h 2248713"/>
                <a:gd name="connsiteX296" fmla="*/ 1805979 w 2533466"/>
                <a:gd name="connsiteY296" fmla="*/ 2105769 h 2248713"/>
                <a:gd name="connsiteX297" fmla="*/ 1810071 w 2533466"/>
                <a:gd name="connsiteY297" fmla="*/ 2111154 h 2248713"/>
                <a:gd name="connsiteX298" fmla="*/ 1803392 w 2533466"/>
                <a:gd name="connsiteY298" fmla="*/ 2125401 h 2248713"/>
                <a:gd name="connsiteX299" fmla="*/ 1786984 w 2533466"/>
                <a:gd name="connsiteY299" fmla="*/ 2127177 h 2248713"/>
                <a:gd name="connsiteX300" fmla="*/ 1793335 w 2533466"/>
                <a:gd name="connsiteY300" fmla="*/ 2137138 h 2248713"/>
                <a:gd name="connsiteX301" fmla="*/ 1774513 w 2533466"/>
                <a:gd name="connsiteY301" fmla="*/ 2137871 h 2248713"/>
                <a:gd name="connsiteX302" fmla="*/ 1771212 w 2533466"/>
                <a:gd name="connsiteY302" fmla="*/ 2137871 h 2248713"/>
                <a:gd name="connsiteX303" fmla="*/ 1755537 w 2533466"/>
                <a:gd name="connsiteY303" fmla="*/ 2134416 h 2248713"/>
                <a:gd name="connsiteX304" fmla="*/ 1749515 w 2533466"/>
                <a:gd name="connsiteY304" fmla="*/ 2148083 h 2248713"/>
                <a:gd name="connsiteX305" fmla="*/ 1738260 w 2533466"/>
                <a:gd name="connsiteY305" fmla="*/ 2132408 h 2248713"/>
                <a:gd name="connsiteX306" fmla="*/ 1734091 w 2533466"/>
                <a:gd name="connsiteY306" fmla="*/ 2145998 h 2248713"/>
                <a:gd name="connsiteX307" fmla="*/ 1719458 w 2533466"/>
                <a:gd name="connsiteY307" fmla="*/ 2146326 h 2248713"/>
                <a:gd name="connsiteX308" fmla="*/ 1714710 w 2533466"/>
                <a:gd name="connsiteY308" fmla="*/ 2159105 h 2248713"/>
                <a:gd name="connsiteX309" fmla="*/ 1677472 w 2533466"/>
                <a:gd name="connsiteY309" fmla="*/ 2183312 h 2248713"/>
                <a:gd name="connsiteX310" fmla="*/ 1677472 w 2533466"/>
                <a:gd name="connsiteY310" fmla="*/ 2183312 h 2248713"/>
                <a:gd name="connsiteX311" fmla="*/ 1678766 w 2533466"/>
                <a:gd name="connsiteY311" fmla="*/ 2168912 h 2248713"/>
                <a:gd name="connsiteX312" fmla="*/ 1664056 w 2533466"/>
                <a:gd name="connsiteY312" fmla="*/ 2148739 h 2248713"/>
                <a:gd name="connsiteX313" fmla="*/ 1654076 w 2533466"/>
                <a:gd name="connsiteY313" fmla="*/ 2150998 h 2248713"/>
                <a:gd name="connsiteX314" fmla="*/ 1652146 w 2533466"/>
                <a:gd name="connsiteY314" fmla="*/ 2158719 h 2248713"/>
                <a:gd name="connsiteX315" fmla="*/ 1637899 w 2533466"/>
                <a:gd name="connsiteY315" fmla="*/ 2151229 h 2248713"/>
                <a:gd name="connsiteX316" fmla="*/ 1645293 w 2533466"/>
                <a:gd name="connsiteY316" fmla="*/ 2186459 h 2248713"/>
                <a:gd name="connsiteX317" fmla="*/ 1632340 w 2533466"/>
                <a:gd name="connsiteY317" fmla="*/ 2176575 h 2248713"/>
                <a:gd name="connsiteX318" fmla="*/ 1631857 w 2533466"/>
                <a:gd name="connsiteY318" fmla="*/ 2161132 h 2248713"/>
                <a:gd name="connsiteX319" fmla="*/ 1621394 w 2533466"/>
                <a:gd name="connsiteY319" fmla="*/ 2153411 h 2248713"/>
                <a:gd name="connsiteX320" fmla="*/ 1609580 w 2533466"/>
                <a:gd name="connsiteY320" fmla="*/ 2156538 h 2248713"/>
                <a:gd name="connsiteX321" fmla="*/ 1611106 w 2533466"/>
                <a:gd name="connsiteY321" fmla="*/ 2174877 h 2248713"/>
                <a:gd name="connsiteX322" fmla="*/ 1596956 w 2533466"/>
                <a:gd name="connsiteY322" fmla="*/ 2172869 h 2248713"/>
                <a:gd name="connsiteX323" fmla="*/ 1582323 w 2533466"/>
                <a:gd name="connsiteY323" fmla="*/ 2187019 h 2248713"/>
                <a:gd name="connsiteX324" fmla="*/ 1561572 w 2533466"/>
                <a:gd name="connsiteY324" fmla="*/ 2192578 h 2248713"/>
                <a:gd name="connsiteX325" fmla="*/ 1580470 w 2533466"/>
                <a:gd name="connsiteY325" fmla="*/ 2228928 h 2248713"/>
                <a:gd name="connsiteX326" fmla="*/ 1597689 w 2533466"/>
                <a:gd name="connsiteY326" fmla="*/ 2214855 h 2248713"/>
                <a:gd name="connsiteX327" fmla="*/ 1595353 w 2533466"/>
                <a:gd name="connsiteY327" fmla="*/ 2239468 h 2248713"/>
                <a:gd name="connsiteX328" fmla="*/ 1577826 w 2533466"/>
                <a:gd name="connsiteY328" fmla="*/ 2248714 h 2248713"/>
                <a:gd name="connsiteX329" fmla="*/ 1545105 w 2533466"/>
                <a:gd name="connsiteY329" fmla="*/ 2229893 h 2248713"/>
                <a:gd name="connsiteX330" fmla="*/ 1524836 w 2533466"/>
                <a:gd name="connsiteY330" fmla="*/ 2235356 h 2248713"/>
                <a:gd name="connsiteX331" fmla="*/ 1525647 w 2533466"/>
                <a:gd name="connsiteY331" fmla="*/ 2224024 h 2248713"/>
                <a:gd name="connsiteX332" fmla="*/ 1511497 w 2533466"/>
                <a:gd name="connsiteY332" fmla="*/ 2224584 h 2248713"/>
                <a:gd name="connsiteX333" fmla="*/ 1489472 w 2533466"/>
                <a:gd name="connsiteY333" fmla="*/ 2208099 h 2248713"/>
                <a:gd name="connsiteX334" fmla="*/ 1474106 w 2533466"/>
                <a:gd name="connsiteY334" fmla="*/ 2189934 h 2248713"/>
                <a:gd name="connsiteX335" fmla="*/ 1493081 w 2533466"/>
                <a:gd name="connsiteY335" fmla="*/ 2194026 h 2248713"/>
                <a:gd name="connsiteX336" fmla="*/ 1497348 w 2533466"/>
                <a:gd name="connsiteY336" fmla="*/ 2186710 h 2248713"/>
                <a:gd name="connsiteX337" fmla="*/ 1488255 w 2533466"/>
                <a:gd name="connsiteY337" fmla="*/ 2179799 h 2248713"/>
                <a:gd name="connsiteX338" fmla="*/ 1497985 w 2533466"/>
                <a:gd name="connsiteY338" fmla="*/ 2161866 h 2248713"/>
                <a:gd name="connsiteX339" fmla="*/ 1523948 w 2533466"/>
                <a:gd name="connsiteY339" fmla="*/ 2158661 h 2248713"/>
                <a:gd name="connsiteX340" fmla="*/ 1531824 w 2533466"/>
                <a:gd name="connsiteY340" fmla="*/ 2147967 h 2248713"/>
                <a:gd name="connsiteX341" fmla="*/ 1523292 w 2533466"/>
                <a:gd name="connsiteY341" fmla="*/ 2124725 h 2248713"/>
                <a:gd name="connsiteX342" fmla="*/ 1531168 w 2533466"/>
                <a:gd name="connsiteY342" fmla="*/ 2105112 h 2248713"/>
                <a:gd name="connsiteX343" fmla="*/ 1501980 w 2533466"/>
                <a:gd name="connsiteY343" fmla="*/ 2067064 h 2248713"/>
                <a:gd name="connsiteX344" fmla="*/ 1519991 w 2533466"/>
                <a:gd name="connsiteY344" fmla="*/ 2053551 h 2248713"/>
                <a:gd name="connsiteX345" fmla="*/ 1512115 w 2533466"/>
                <a:gd name="connsiteY345" fmla="*/ 2030618 h 2248713"/>
                <a:gd name="connsiteX346" fmla="*/ 1521130 w 2533466"/>
                <a:gd name="connsiteY346" fmla="*/ 2041004 h 2248713"/>
                <a:gd name="connsiteX347" fmla="*/ 1533195 w 2533466"/>
                <a:gd name="connsiteY347" fmla="*/ 2038514 h 2248713"/>
                <a:gd name="connsiteX348" fmla="*/ 1522829 w 2533466"/>
                <a:gd name="connsiteY348" fmla="*/ 2023399 h 2248713"/>
                <a:gd name="connsiteX349" fmla="*/ 1524682 w 2533466"/>
                <a:gd name="connsiteY349" fmla="*/ 2011739 h 2248713"/>
                <a:gd name="connsiteX350" fmla="*/ 1549603 w 2533466"/>
                <a:gd name="connsiteY350" fmla="*/ 2025329 h 2248713"/>
                <a:gd name="connsiteX351" fmla="*/ 1555394 w 2533466"/>
                <a:gd name="connsiteY351" fmla="*/ 2017607 h 2248713"/>
                <a:gd name="connsiteX352" fmla="*/ 1528794 w 2533466"/>
                <a:gd name="connsiteY352" fmla="*/ 1991624 h 2248713"/>
                <a:gd name="connsiteX353" fmla="*/ 1522829 w 2533466"/>
                <a:gd name="connsiteY353" fmla="*/ 1969116 h 2248713"/>
                <a:gd name="connsiteX354" fmla="*/ 1494047 w 2533466"/>
                <a:gd name="connsiteY354" fmla="*/ 1978845 h 2248713"/>
                <a:gd name="connsiteX355" fmla="*/ 1480939 w 2533466"/>
                <a:gd name="connsiteY355" fmla="*/ 1965892 h 2248713"/>
                <a:gd name="connsiteX356" fmla="*/ 1463160 w 2533466"/>
                <a:gd name="connsiteY356" fmla="*/ 1976915 h 2248713"/>
                <a:gd name="connsiteX357" fmla="*/ 1453914 w 2533466"/>
                <a:gd name="connsiteY357" fmla="*/ 1969290 h 2248713"/>
                <a:gd name="connsiteX358" fmla="*/ 1456095 w 2533466"/>
                <a:gd name="connsiteY358" fmla="*/ 1952071 h 2248713"/>
                <a:gd name="connsiteX359" fmla="*/ 1433085 w 2533466"/>
                <a:gd name="connsiteY359" fmla="*/ 1960507 h 2248713"/>
                <a:gd name="connsiteX360" fmla="*/ 1433085 w 2533466"/>
                <a:gd name="connsiteY360" fmla="*/ 1960507 h 2248713"/>
                <a:gd name="connsiteX361" fmla="*/ 1394014 w 2533466"/>
                <a:gd name="connsiteY361" fmla="*/ 1957688 h 2248713"/>
                <a:gd name="connsiteX362" fmla="*/ 1407604 w 2533466"/>
                <a:gd name="connsiteY362" fmla="*/ 1915393 h 2248713"/>
                <a:gd name="connsiteX363" fmla="*/ 1400210 w 2533466"/>
                <a:gd name="connsiteY363" fmla="*/ 1900510 h 2248713"/>
                <a:gd name="connsiteX364" fmla="*/ 1403994 w 2533466"/>
                <a:gd name="connsiteY364" fmla="*/ 1889738 h 2248713"/>
                <a:gd name="connsiteX365" fmla="*/ 1394110 w 2533466"/>
                <a:gd name="connsiteY365" fmla="*/ 1880801 h 2248713"/>
                <a:gd name="connsiteX366" fmla="*/ 1430614 w 2533466"/>
                <a:gd name="connsiteY366" fmla="*/ 1838680 h 2248713"/>
                <a:gd name="connsiteX367" fmla="*/ 1420962 w 2533466"/>
                <a:gd name="connsiteY367" fmla="*/ 1821634 h 2248713"/>
                <a:gd name="connsiteX368" fmla="*/ 1428278 w 2533466"/>
                <a:gd name="connsiteY368" fmla="*/ 1808527 h 2248713"/>
                <a:gd name="connsiteX369" fmla="*/ 1424089 w 2533466"/>
                <a:gd name="connsiteY369" fmla="*/ 1799763 h 2248713"/>
                <a:gd name="connsiteX370" fmla="*/ 1437834 w 2533466"/>
                <a:gd name="connsiteY370" fmla="*/ 1783509 h 2248713"/>
                <a:gd name="connsiteX371" fmla="*/ 1409766 w 2533466"/>
                <a:gd name="connsiteY371" fmla="*/ 1788103 h 2248713"/>
                <a:gd name="connsiteX372" fmla="*/ 1387412 w 2533466"/>
                <a:gd name="connsiteY372" fmla="*/ 1780382 h 2248713"/>
                <a:gd name="connsiteX373" fmla="*/ 1368436 w 2533466"/>
                <a:gd name="connsiteY373" fmla="*/ 1789377 h 2248713"/>
                <a:gd name="connsiteX374" fmla="*/ 1378242 w 2533466"/>
                <a:gd name="connsiteY374" fmla="*/ 1766946 h 2248713"/>
                <a:gd name="connsiteX375" fmla="*/ 1376717 w 2533466"/>
                <a:gd name="connsiteY375" fmla="*/ 1744901 h 2248713"/>
                <a:gd name="connsiteX376" fmla="*/ 1342144 w 2533466"/>
                <a:gd name="connsiteY376" fmla="*/ 1724960 h 2248713"/>
                <a:gd name="connsiteX377" fmla="*/ 1343669 w 2533466"/>
                <a:gd name="connsiteY377" fmla="*/ 1715154 h 2248713"/>
                <a:gd name="connsiteX378" fmla="*/ 1336913 w 2533466"/>
                <a:gd name="connsiteY378" fmla="*/ 1712432 h 2248713"/>
                <a:gd name="connsiteX379" fmla="*/ 1347858 w 2533466"/>
                <a:gd name="connsiteY379" fmla="*/ 1702452 h 2248713"/>
                <a:gd name="connsiteX380" fmla="*/ 1342549 w 2533466"/>
                <a:gd name="connsiteY380" fmla="*/ 1691043 h 2248713"/>
                <a:gd name="connsiteX381" fmla="*/ 1313285 w 2533466"/>
                <a:gd name="connsiteY381" fmla="*/ 1690329 h 2248713"/>
                <a:gd name="connsiteX382" fmla="*/ 1308710 w 2533466"/>
                <a:gd name="connsiteY382" fmla="*/ 1701274 h 2248713"/>
                <a:gd name="connsiteX383" fmla="*/ 1297282 w 2533466"/>
                <a:gd name="connsiteY383" fmla="*/ 1697336 h 2248713"/>
                <a:gd name="connsiteX384" fmla="*/ 1291722 w 2533466"/>
                <a:gd name="connsiteY384" fmla="*/ 1684557 h 2248713"/>
                <a:gd name="connsiteX385" fmla="*/ 1302088 w 2533466"/>
                <a:gd name="connsiteY385" fmla="*/ 1671604 h 2248713"/>
                <a:gd name="connsiteX386" fmla="*/ 1294444 w 2533466"/>
                <a:gd name="connsiteY386" fmla="*/ 1665658 h 2248713"/>
                <a:gd name="connsiteX387" fmla="*/ 1302320 w 2533466"/>
                <a:gd name="connsiteY387" fmla="*/ 1658014 h 2248713"/>
                <a:gd name="connsiteX388" fmla="*/ 1291780 w 2533466"/>
                <a:gd name="connsiteY388" fmla="*/ 1639270 h 2248713"/>
                <a:gd name="connsiteX389" fmla="*/ 1290738 w 2533466"/>
                <a:gd name="connsiteY389" fmla="*/ 1619889 h 2248713"/>
                <a:gd name="connsiteX390" fmla="*/ 1301432 w 2533466"/>
                <a:gd name="connsiteY390" fmla="*/ 1610391 h 2248713"/>
                <a:gd name="connsiteX391" fmla="*/ 1281259 w 2533466"/>
                <a:gd name="connsiteY391" fmla="*/ 1587072 h 2248713"/>
                <a:gd name="connsiteX392" fmla="*/ 1270565 w 2533466"/>
                <a:gd name="connsiteY392" fmla="*/ 1589408 h 2248713"/>
                <a:gd name="connsiteX393" fmla="*/ 1283518 w 2533466"/>
                <a:gd name="connsiteY393" fmla="*/ 1568733 h 2248713"/>
                <a:gd name="connsiteX394" fmla="*/ 1280873 w 2533466"/>
                <a:gd name="connsiteY394" fmla="*/ 1560297 h 2248713"/>
                <a:gd name="connsiteX395" fmla="*/ 1268577 w 2533466"/>
                <a:gd name="connsiteY395" fmla="*/ 1552248 h 2248713"/>
                <a:gd name="connsiteX396" fmla="*/ 1247748 w 2533466"/>
                <a:gd name="connsiteY396" fmla="*/ 1556031 h 2248713"/>
                <a:gd name="connsiteX397" fmla="*/ 1236899 w 2533466"/>
                <a:gd name="connsiteY397" fmla="*/ 1551534 h 2248713"/>
                <a:gd name="connsiteX398" fmla="*/ 1237633 w 2533466"/>
                <a:gd name="connsiteY398" fmla="*/ 1544603 h 2248713"/>
                <a:gd name="connsiteX399" fmla="*/ 1207885 w 2533466"/>
                <a:gd name="connsiteY399" fmla="*/ 1555780 h 2248713"/>
                <a:gd name="connsiteX400" fmla="*/ 1213194 w 2533466"/>
                <a:gd name="connsiteY400" fmla="*/ 1525628 h 2248713"/>
                <a:gd name="connsiteX401" fmla="*/ 1194623 w 2533466"/>
                <a:gd name="connsiteY401" fmla="*/ 1505918 h 2248713"/>
                <a:gd name="connsiteX402" fmla="*/ 1204912 w 2533466"/>
                <a:gd name="connsiteY402" fmla="*/ 1510165 h 2248713"/>
                <a:gd name="connsiteX403" fmla="*/ 1208928 w 2533466"/>
                <a:gd name="connsiteY403" fmla="*/ 1505417 h 2248713"/>
                <a:gd name="connsiteX404" fmla="*/ 1213348 w 2533466"/>
                <a:gd name="connsiteY404" fmla="*/ 1515860 h 2248713"/>
                <a:gd name="connsiteX405" fmla="*/ 1224448 w 2533466"/>
                <a:gd name="connsiteY405" fmla="*/ 1515069 h 2248713"/>
                <a:gd name="connsiteX406" fmla="*/ 1220433 w 2533466"/>
                <a:gd name="connsiteY406" fmla="*/ 1481287 h 2248713"/>
                <a:gd name="connsiteX407" fmla="*/ 1229197 w 2533466"/>
                <a:gd name="connsiteY407" fmla="*/ 1484259 h 2248713"/>
                <a:gd name="connsiteX408" fmla="*/ 1241416 w 2533466"/>
                <a:gd name="connsiteY408" fmla="*/ 1475090 h 2248713"/>
                <a:gd name="connsiteX409" fmla="*/ 1220915 w 2533466"/>
                <a:gd name="connsiteY409" fmla="*/ 1459647 h 2248713"/>
                <a:gd name="connsiteX410" fmla="*/ 1188272 w 2533466"/>
                <a:gd name="connsiteY410" fmla="*/ 1448470 h 2248713"/>
                <a:gd name="connsiteX411" fmla="*/ 1191496 w 2533466"/>
                <a:gd name="connsiteY411" fmla="*/ 1439552 h 2248713"/>
                <a:gd name="connsiteX412" fmla="*/ 1184508 w 2533466"/>
                <a:gd name="connsiteY412" fmla="*/ 1434899 h 2248713"/>
                <a:gd name="connsiteX413" fmla="*/ 1194894 w 2533466"/>
                <a:gd name="connsiteY413" fmla="*/ 1429822 h 2248713"/>
                <a:gd name="connsiteX414" fmla="*/ 1201167 w 2533466"/>
                <a:gd name="connsiteY414" fmla="*/ 1396137 h 2248713"/>
                <a:gd name="connsiteX415" fmla="*/ 1211611 w 2533466"/>
                <a:gd name="connsiteY415" fmla="*/ 1392276 h 2248713"/>
                <a:gd name="connsiteX416" fmla="*/ 1216109 w 2533466"/>
                <a:gd name="connsiteY416" fmla="*/ 1380211 h 2248713"/>
                <a:gd name="connsiteX417" fmla="*/ 1232266 w 2533466"/>
                <a:gd name="connsiteY417" fmla="*/ 1385037 h 2248713"/>
                <a:gd name="connsiteX418" fmla="*/ 1252535 w 2533466"/>
                <a:gd name="connsiteY418" fmla="*/ 1358108 h 2248713"/>
                <a:gd name="connsiteX419" fmla="*/ 1251087 w 2533466"/>
                <a:gd name="connsiteY419" fmla="*/ 1344518 h 2248713"/>
                <a:gd name="connsiteX420" fmla="*/ 1265160 w 2533466"/>
                <a:gd name="connsiteY420" fmla="*/ 1330851 h 2248713"/>
                <a:gd name="connsiteX421" fmla="*/ 1265642 w 2533466"/>
                <a:gd name="connsiteY421" fmla="*/ 1315891 h 2248713"/>
                <a:gd name="connsiteX422" fmla="*/ 1258577 w 2533466"/>
                <a:gd name="connsiteY422" fmla="*/ 1315968 h 2248713"/>
                <a:gd name="connsiteX423" fmla="*/ 1258654 w 2533466"/>
                <a:gd name="connsiteY423" fmla="*/ 1304636 h 2248713"/>
                <a:gd name="connsiteX424" fmla="*/ 1250528 w 2533466"/>
                <a:gd name="connsiteY424" fmla="*/ 1297725 h 2248713"/>
                <a:gd name="connsiteX425" fmla="*/ 1272245 w 2533466"/>
                <a:gd name="connsiteY425" fmla="*/ 1270140 h 2248713"/>
                <a:gd name="connsiteX426" fmla="*/ 1253114 w 2533466"/>
                <a:gd name="connsiteY426" fmla="*/ 1252612 h 2248713"/>
                <a:gd name="connsiteX427" fmla="*/ 1228984 w 2533466"/>
                <a:gd name="connsiteY427" fmla="*/ 1250277 h 2248713"/>
                <a:gd name="connsiteX428" fmla="*/ 1208870 w 2533466"/>
                <a:gd name="connsiteY428" fmla="*/ 1286375 h 2248713"/>
                <a:gd name="connsiteX429" fmla="*/ 1190859 w 2533466"/>
                <a:gd name="connsiteY429" fmla="*/ 1292166 h 2248713"/>
                <a:gd name="connsiteX430" fmla="*/ 1195125 w 2533466"/>
                <a:gd name="connsiteY430" fmla="*/ 1307281 h 2248713"/>
                <a:gd name="connsiteX431" fmla="*/ 1172443 w 2533466"/>
                <a:gd name="connsiteY431" fmla="*/ 1320794 h 2248713"/>
                <a:gd name="connsiteX432" fmla="*/ 1169625 w 2533466"/>
                <a:gd name="connsiteY432" fmla="*/ 1332859 h 2248713"/>
                <a:gd name="connsiteX433" fmla="*/ 1147194 w 2533466"/>
                <a:gd name="connsiteY433" fmla="*/ 1329732 h 2248713"/>
                <a:gd name="connsiteX434" fmla="*/ 1143893 w 2533466"/>
                <a:gd name="connsiteY434" fmla="*/ 1339055 h 2248713"/>
                <a:gd name="connsiteX435" fmla="*/ 1127813 w 2533466"/>
                <a:gd name="connsiteY435" fmla="*/ 1343244 h 2248713"/>
                <a:gd name="connsiteX436" fmla="*/ 1094282 w 2533466"/>
                <a:gd name="connsiteY436" fmla="*/ 1335445 h 2248713"/>
                <a:gd name="connsiteX437" fmla="*/ 1072738 w 2533466"/>
                <a:gd name="connsiteY437" fmla="*/ 1344055 h 2248713"/>
                <a:gd name="connsiteX438" fmla="*/ 1061156 w 2533466"/>
                <a:gd name="connsiteY438" fmla="*/ 1334886 h 2248713"/>
                <a:gd name="connsiteX439" fmla="*/ 1051581 w 2533466"/>
                <a:gd name="connsiteY439" fmla="*/ 1338109 h 2248713"/>
                <a:gd name="connsiteX440" fmla="*/ 1050211 w 2533466"/>
                <a:gd name="connsiteY440" fmla="*/ 1318014 h 2248713"/>
                <a:gd name="connsiteX441" fmla="*/ 1056890 w 2533466"/>
                <a:gd name="connsiteY441" fmla="*/ 1309578 h 2248713"/>
                <a:gd name="connsiteX442" fmla="*/ 1050134 w 2533466"/>
                <a:gd name="connsiteY442" fmla="*/ 1298401 h 2248713"/>
                <a:gd name="connsiteX443" fmla="*/ 1048917 w 2533466"/>
                <a:gd name="connsiteY443" fmla="*/ 1247091 h 2248713"/>
                <a:gd name="connsiteX444" fmla="*/ 1042238 w 2533466"/>
                <a:gd name="connsiteY444" fmla="*/ 1233907 h 2248713"/>
                <a:gd name="connsiteX445" fmla="*/ 1033223 w 2533466"/>
                <a:gd name="connsiteY445" fmla="*/ 1236165 h 2248713"/>
                <a:gd name="connsiteX446" fmla="*/ 1023011 w 2533466"/>
                <a:gd name="connsiteY446" fmla="*/ 1224351 h 2248713"/>
                <a:gd name="connsiteX447" fmla="*/ 974597 w 2533466"/>
                <a:gd name="connsiteY447" fmla="*/ 1251782 h 2248713"/>
                <a:gd name="connsiteX448" fmla="*/ 946684 w 2533466"/>
                <a:gd name="connsiteY448" fmla="*/ 1240837 h 2248713"/>
                <a:gd name="connsiteX449" fmla="*/ 924407 w 2533466"/>
                <a:gd name="connsiteY449" fmla="*/ 1257400 h 2248713"/>
                <a:gd name="connsiteX450" fmla="*/ 922631 w 2533466"/>
                <a:gd name="connsiteY450" fmla="*/ 1283286 h 2248713"/>
                <a:gd name="connsiteX451" fmla="*/ 903095 w 2533466"/>
                <a:gd name="connsiteY451" fmla="*/ 1297436 h 2248713"/>
                <a:gd name="connsiteX452" fmla="*/ 894100 w 2533466"/>
                <a:gd name="connsiteY452" fmla="*/ 1292456 h 2248713"/>
                <a:gd name="connsiteX453" fmla="*/ 875684 w 2533466"/>
                <a:gd name="connsiteY453" fmla="*/ 1297687 h 2248713"/>
                <a:gd name="connsiteX454" fmla="*/ 844798 w 2533466"/>
                <a:gd name="connsiteY454" fmla="*/ 1285622 h 2248713"/>
                <a:gd name="connsiteX455" fmla="*/ 845280 w 2533466"/>
                <a:gd name="connsiteY455" fmla="*/ 1305891 h 2248713"/>
                <a:gd name="connsiteX456" fmla="*/ 854372 w 2533466"/>
                <a:gd name="connsiteY456" fmla="*/ 1313207 h 2248713"/>
                <a:gd name="connsiteX457" fmla="*/ 851631 w 2533466"/>
                <a:gd name="connsiteY457" fmla="*/ 1331701 h 2248713"/>
                <a:gd name="connsiteX458" fmla="*/ 891590 w 2533466"/>
                <a:gd name="connsiteY458" fmla="*/ 1347626 h 2248713"/>
                <a:gd name="connsiteX459" fmla="*/ 916994 w 2533466"/>
                <a:gd name="connsiteY459" fmla="*/ 1366370 h 2248713"/>
                <a:gd name="connsiteX460" fmla="*/ 930507 w 2533466"/>
                <a:gd name="connsiteY460" fmla="*/ 1405441 h 2248713"/>
                <a:gd name="connsiteX461" fmla="*/ 924967 w 2533466"/>
                <a:gd name="connsiteY461" fmla="*/ 1428761 h 2248713"/>
                <a:gd name="connsiteX462" fmla="*/ 929542 w 2533466"/>
                <a:gd name="connsiteY462" fmla="*/ 1462697 h 2248713"/>
                <a:gd name="connsiteX463" fmla="*/ 916357 w 2533466"/>
                <a:gd name="connsiteY463" fmla="*/ 1489394 h 2248713"/>
                <a:gd name="connsiteX464" fmla="*/ 929696 w 2533466"/>
                <a:gd name="connsiteY464" fmla="*/ 1506690 h 2248713"/>
                <a:gd name="connsiteX465" fmla="*/ 954463 w 2533466"/>
                <a:gd name="connsiteY465" fmla="*/ 1514567 h 2248713"/>
                <a:gd name="connsiteX466" fmla="*/ 930179 w 2533466"/>
                <a:gd name="connsiteY466" fmla="*/ 1539179 h 2248713"/>
                <a:gd name="connsiteX467" fmla="*/ 899544 w 2533466"/>
                <a:gd name="connsiteY467" fmla="*/ 1554545 h 2248713"/>
                <a:gd name="connsiteX468" fmla="*/ 897768 w 2533466"/>
                <a:gd name="connsiteY468" fmla="*/ 1576011 h 2248713"/>
                <a:gd name="connsiteX469" fmla="*/ 880240 w 2533466"/>
                <a:gd name="connsiteY469" fmla="*/ 1576416 h 2248713"/>
                <a:gd name="connsiteX470" fmla="*/ 863928 w 2533466"/>
                <a:gd name="connsiteY470" fmla="*/ 1564602 h 2248713"/>
                <a:gd name="connsiteX471" fmla="*/ 848716 w 2533466"/>
                <a:gd name="connsiteY471" fmla="*/ 1569351 h 2248713"/>
                <a:gd name="connsiteX472" fmla="*/ 835204 w 2533466"/>
                <a:gd name="connsiteY472" fmla="*/ 1563405 h 2248713"/>
                <a:gd name="connsiteX473" fmla="*/ 835995 w 2533466"/>
                <a:gd name="connsiteY473" fmla="*/ 1555607 h 2248713"/>
                <a:gd name="connsiteX474" fmla="*/ 803507 w 2533466"/>
                <a:gd name="connsiteY474" fmla="*/ 1578926 h 2248713"/>
                <a:gd name="connsiteX475" fmla="*/ 787986 w 2533466"/>
                <a:gd name="connsiteY475" fmla="*/ 1607399 h 2248713"/>
                <a:gd name="connsiteX476" fmla="*/ 766829 w 2533466"/>
                <a:gd name="connsiteY476" fmla="*/ 1605391 h 2248713"/>
                <a:gd name="connsiteX477" fmla="*/ 738530 w 2533466"/>
                <a:gd name="connsiteY477" fmla="*/ 1620178 h 2248713"/>
                <a:gd name="connsiteX478" fmla="*/ 705964 w 2533466"/>
                <a:gd name="connsiteY478" fmla="*/ 1610604 h 2248713"/>
                <a:gd name="connsiteX479" fmla="*/ 679672 w 2533466"/>
                <a:gd name="connsiteY479" fmla="*/ 1638343 h 2248713"/>
                <a:gd name="connsiteX480" fmla="*/ 648071 w 2533466"/>
                <a:gd name="connsiteY480" fmla="*/ 1625641 h 2248713"/>
                <a:gd name="connsiteX481" fmla="*/ 630621 w 2533466"/>
                <a:gd name="connsiteY481" fmla="*/ 1598210 h 2248713"/>
                <a:gd name="connsiteX482" fmla="*/ 675406 w 2533466"/>
                <a:gd name="connsiteY482" fmla="*/ 1571436 h 2248713"/>
                <a:gd name="connsiteX483" fmla="*/ 693648 w 2533466"/>
                <a:gd name="connsiteY483" fmla="*/ 1572073 h 2248713"/>
                <a:gd name="connsiteX484" fmla="*/ 689305 w 2533466"/>
                <a:gd name="connsiteY484" fmla="*/ 1541920 h 2248713"/>
                <a:gd name="connsiteX485" fmla="*/ 691081 w 2533466"/>
                <a:gd name="connsiteY485" fmla="*/ 1535087 h 2248713"/>
                <a:gd name="connsiteX486" fmla="*/ 703049 w 2533466"/>
                <a:gd name="connsiteY486" fmla="*/ 1532674 h 2248713"/>
                <a:gd name="connsiteX487" fmla="*/ 692992 w 2533466"/>
                <a:gd name="connsiteY487" fmla="*/ 1521574 h 2248713"/>
                <a:gd name="connsiteX488" fmla="*/ 657125 w 2533466"/>
                <a:gd name="connsiteY488" fmla="*/ 1521497 h 2248713"/>
                <a:gd name="connsiteX489" fmla="*/ 643130 w 2533466"/>
                <a:gd name="connsiteY489" fmla="*/ 1510802 h 2248713"/>
                <a:gd name="connsiteX490" fmla="*/ 639269 w 2533466"/>
                <a:gd name="connsiteY490" fmla="*/ 1497772 h 2248713"/>
                <a:gd name="connsiteX491" fmla="*/ 652376 w 2533466"/>
                <a:gd name="connsiteY491" fmla="*/ 1479530 h 2248713"/>
                <a:gd name="connsiteX492" fmla="*/ 651739 w 2533466"/>
                <a:gd name="connsiteY492" fmla="*/ 1448721 h 2248713"/>
                <a:gd name="connsiteX493" fmla="*/ 667916 w 2533466"/>
                <a:gd name="connsiteY493" fmla="*/ 1445651 h 2248713"/>
                <a:gd name="connsiteX494" fmla="*/ 654963 w 2533466"/>
                <a:gd name="connsiteY494" fmla="*/ 1429900 h 2248713"/>
                <a:gd name="connsiteX495" fmla="*/ 655117 w 2533466"/>
                <a:gd name="connsiteY495" fmla="*/ 1416715 h 2248713"/>
                <a:gd name="connsiteX496" fmla="*/ 685830 w 2533466"/>
                <a:gd name="connsiteY496" fmla="*/ 1410769 h 2248713"/>
                <a:gd name="connsiteX497" fmla="*/ 663630 w 2533466"/>
                <a:gd name="connsiteY497" fmla="*/ 1389226 h 2248713"/>
                <a:gd name="connsiteX498" fmla="*/ 657608 w 2533466"/>
                <a:gd name="connsiteY498" fmla="*/ 1364305 h 2248713"/>
                <a:gd name="connsiteX499" fmla="*/ 633632 w 2533466"/>
                <a:gd name="connsiteY499" fmla="*/ 1350560 h 2248713"/>
                <a:gd name="connsiteX500" fmla="*/ 610467 w 2533466"/>
                <a:gd name="connsiteY500" fmla="*/ 1360039 h 2248713"/>
                <a:gd name="connsiteX501" fmla="*/ 591163 w 2533466"/>
                <a:gd name="connsiteY501" fmla="*/ 1358031 h 2248713"/>
                <a:gd name="connsiteX502" fmla="*/ 542923 w 2533466"/>
                <a:gd name="connsiteY502" fmla="*/ 1334461 h 2248713"/>
                <a:gd name="connsiteX503" fmla="*/ 530298 w 2533466"/>
                <a:gd name="connsiteY503" fmla="*/ 1291046 h 2248713"/>
                <a:gd name="connsiteX504" fmla="*/ 488968 w 2533466"/>
                <a:gd name="connsiteY504" fmla="*/ 1272630 h 2248713"/>
                <a:gd name="connsiteX505" fmla="*/ 466943 w 2533466"/>
                <a:gd name="connsiteY505" fmla="*/ 1308497 h 2248713"/>
                <a:gd name="connsiteX506" fmla="*/ 486555 w 2533466"/>
                <a:gd name="connsiteY506" fmla="*/ 1317184 h 2248713"/>
                <a:gd name="connsiteX507" fmla="*/ 470475 w 2533466"/>
                <a:gd name="connsiteY507" fmla="*/ 1350483 h 2248713"/>
                <a:gd name="connsiteX508" fmla="*/ 476189 w 2533466"/>
                <a:gd name="connsiteY508" fmla="*/ 1355309 h 2248713"/>
                <a:gd name="connsiteX509" fmla="*/ 445226 w 2533466"/>
                <a:gd name="connsiteY509" fmla="*/ 1361583 h 2248713"/>
                <a:gd name="connsiteX510" fmla="*/ 400672 w 2533466"/>
                <a:gd name="connsiteY510" fmla="*/ 1391330 h 2248713"/>
                <a:gd name="connsiteX511" fmla="*/ 395692 w 2533466"/>
                <a:gd name="connsiteY511" fmla="*/ 1406773 h 2248713"/>
                <a:gd name="connsiteX512" fmla="*/ 374535 w 2533466"/>
                <a:gd name="connsiteY512" fmla="*/ 1410634 h 2248713"/>
                <a:gd name="connsiteX513" fmla="*/ 362470 w 2533466"/>
                <a:gd name="connsiteY513" fmla="*/ 1428490 h 2248713"/>
                <a:gd name="connsiteX514" fmla="*/ 338668 w 2533466"/>
                <a:gd name="connsiteY514" fmla="*/ 1435092 h 2248713"/>
                <a:gd name="connsiteX515" fmla="*/ 329093 w 2533466"/>
                <a:gd name="connsiteY515" fmla="*/ 1448200 h 2248713"/>
                <a:gd name="connsiteX516" fmla="*/ 256723 w 2533466"/>
                <a:gd name="connsiteY516" fmla="*/ 1446192 h 2248713"/>
                <a:gd name="connsiteX517" fmla="*/ 239832 w 2533466"/>
                <a:gd name="connsiteY517" fmla="*/ 1450535 h 2248713"/>
                <a:gd name="connsiteX518" fmla="*/ 228732 w 2533466"/>
                <a:gd name="connsiteY518" fmla="*/ 1465650 h 2248713"/>
                <a:gd name="connsiteX519" fmla="*/ 209428 w 2533466"/>
                <a:gd name="connsiteY519" fmla="*/ 1466847 h 2248713"/>
                <a:gd name="connsiteX520" fmla="*/ 209428 w 2533466"/>
                <a:gd name="connsiteY520" fmla="*/ 1466847 h 2248713"/>
                <a:gd name="connsiteX521" fmla="*/ 191012 w 2533466"/>
                <a:gd name="connsiteY521" fmla="*/ 1440227 h 2248713"/>
                <a:gd name="connsiteX522" fmla="*/ 190202 w 2533466"/>
                <a:gd name="connsiteY522" fmla="*/ 1426560 h 2248713"/>
                <a:gd name="connsiteX523" fmla="*/ 214081 w 2533466"/>
                <a:gd name="connsiteY523" fmla="*/ 1374536 h 2248713"/>
                <a:gd name="connsiteX524" fmla="*/ 214409 w 2533466"/>
                <a:gd name="connsiteY524" fmla="*/ 1356680 h 2248713"/>
                <a:gd name="connsiteX525" fmla="*/ 206687 w 2533466"/>
                <a:gd name="connsiteY525" fmla="*/ 1334808 h 2248713"/>
                <a:gd name="connsiteX526" fmla="*/ 194950 w 2533466"/>
                <a:gd name="connsiteY526" fmla="*/ 1333438 h 2248713"/>
                <a:gd name="connsiteX527" fmla="*/ 181997 w 2533466"/>
                <a:gd name="connsiteY527" fmla="*/ 1309964 h 2248713"/>
                <a:gd name="connsiteX528" fmla="*/ 171863 w 2533466"/>
                <a:gd name="connsiteY528" fmla="*/ 1277881 h 2248713"/>
                <a:gd name="connsiteX529" fmla="*/ 146768 w 2533466"/>
                <a:gd name="connsiteY529" fmla="*/ 1305138 h 2248713"/>
                <a:gd name="connsiteX530" fmla="*/ 101423 w 2533466"/>
                <a:gd name="connsiteY530" fmla="*/ 1293247 h 2248713"/>
                <a:gd name="connsiteX531" fmla="*/ 101500 w 2533466"/>
                <a:gd name="connsiteY531" fmla="*/ 1285371 h 2248713"/>
                <a:gd name="connsiteX532" fmla="*/ 52217 w 2533466"/>
                <a:gd name="connsiteY532" fmla="*/ 1282321 h 2248713"/>
                <a:gd name="connsiteX533" fmla="*/ 21582 w 2533466"/>
                <a:gd name="connsiteY533" fmla="*/ 1261975 h 2248713"/>
                <a:gd name="connsiteX534" fmla="*/ 25192 w 2533466"/>
                <a:gd name="connsiteY534" fmla="*/ 1233038 h 2248713"/>
                <a:gd name="connsiteX535" fmla="*/ 12393 w 2533466"/>
                <a:gd name="connsiteY535" fmla="*/ 1206418 h 2248713"/>
                <a:gd name="connsiteX536" fmla="*/ 30249 w 2533466"/>
                <a:gd name="connsiteY536" fmla="*/ 1210028 h 2248713"/>
                <a:gd name="connsiteX537" fmla="*/ 35712 w 2533466"/>
                <a:gd name="connsiteY537" fmla="*/ 1197963 h 2248713"/>
                <a:gd name="connsiteX538" fmla="*/ 56947 w 2533466"/>
                <a:gd name="connsiteY538" fmla="*/ 1197731 h 2248713"/>
                <a:gd name="connsiteX539" fmla="*/ 32662 w 2533466"/>
                <a:gd name="connsiteY539" fmla="*/ 1176265 h 2248713"/>
                <a:gd name="connsiteX540" fmla="*/ 36118 w 2533466"/>
                <a:gd name="connsiteY540" fmla="*/ 1153680 h 2248713"/>
                <a:gd name="connsiteX541" fmla="*/ 28956 w 2533466"/>
                <a:gd name="connsiteY541" fmla="*/ 1144028 h 2248713"/>
                <a:gd name="connsiteX542" fmla="*/ 49302 w 2533466"/>
                <a:gd name="connsiteY542" fmla="*/ 1125940 h 2248713"/>
                <a:gd name="connsiteX543" fmla="*/ 111712 w 2533466"/>
                <a:gd name="connsiteY543" fmla="*/ 1121365 h 2248713"/>
                <a:gd name="connsiteX544" fmla="*/ 143949 w 2533466"/>
                <a:gd name="connsiteY544" fmla="*/ 1134878 h 2248713"/>
                <a:gd name="connsiteX545" fmla="*/ 163562 w 2533466"/>
                <a:gd name="connsiteY545" fmla="*/ 1127311 h 2248713"/>
                <a:gd name="connsiteX546" fmla="*/ 197730 w 2533466"/>
                <a:gd name="connsiteY546" fmla="*/ 1138970 h 2248713"/>
                <a:gd name="connsiteX547" fmla="*/ 204892 w 2533466"/>
                <a:gd name="connsiteY547" fmla="*/ 1130534 h 2248713"/>
                <a:gd name="connsiteX548" fmla="*/ 213501 w 2533466"/>
                <a:gd name="connsiteY548" fmla="*/ 989654 h 2248713"/>
                <a:gd name="connsiteX549" fmla="*/ 224196 w 2533466"/>
                <a:gd name="connsiteY549" fmla="*/ 965370 h 2248713"/>
                <a:gd name="connsiteX550" fmla="*/ 221628 w 2533466"/>
                <a:gd name="connsiteY550" fmla="*/ 955795 h 2248713"/>
                <a:gd name="connsiteX551" fmla="*/ 270602 w 2533466"/>
                <a:gd name="connsiteY551" fmla="*/ 877248 h 2248713"/>
                <a:gd name="connsiteX552" fmla="*/ 288208 w 2533466"/>
                <a:gd name="connsiteY552" fmla="*/ 822656 h 2248713"/>
                <a:gd name="connsiteX553" fmla="*/ 280003 w 2533466"/>
                <a:gd name="connsiteY553" fmla="*/ 731387 h 2248713"/>
                <a:gd name="connsiteX554" fmla="*/ 270757 w 2533466"/>
                <a:gd name="connsiteY554" fmla="*/ 724554 h 2248713"/>
                <a:gd name="connsiteX555" fmla="*/ 268749 w 2533466"/>
                <a:gd name="connsiteY555" fmla="*/ 710326 h 2248713"/>
                <a:gd name="connsiteX556" fmla="*/ 280969 w 2533466"/>
                <a:gd name="connsiteY556" fmla="*/ 679768 h 2248713"/>
                <a:gd name="connsiteX557" fmla="*/ 293188 w 2533466"/>
                <a:gd name="connsiteY557" fmla="*/ 675985 h 2248713"/>
                <a:gd name="connsiteX558" fmla="*/ 283613 w 2533466"/>
                <a:gd name="connsiteY558" fmla="*/ 667144 h 2248713"/>
                <a:gd name="connsiteX559" fmla="*/ 288439 w 2533466"/>
                <a:gd name="connsiteY559" fmla="*/ 658708 h 2248713"/>
                <a:gd name="connsiteX560" fmla="*/ 284096 w 2533466"/>
                <a:gd name="connsiteY560" fmla="*/ 621084 h 2248713"/>
                <a:gd name="connsiteX561" fmla="*/ 293902 w 2533466"/>
                <a:gd name="connsiteY561" fmla="*/ 605236 h 2248713"/>
                <a:gd name="connsiteX562" fmla="*/ 302589 w 2533466"/>
                <a:gd name="connsiteY562" fmla="*/ 555625 h 2248713"/>
                <a:gd name="connsiteX563" fmla="*/ 334923 w 2533466"/>
                <a:gd name="connsiteY563" fmla="*/ 554100 h 2248713"/>
                <a:gd name="connsiteX564" fmla="*/ 184082 w 2533466"/>
                <a:gd name="connsiteY564" fmla="*/ 535858 h 2248713"/>
                <a:gd name="connsiteX565" fmla="*/ 175067 w 2533466"/>
                <a:gd name="connsiteY565" fmla="*/ 511805 h 2248713"/>
                <a:gd name="connsiteX566" fmla="*/ 181901 w 2533466"/>
                <a:gd name="connsiteY566" fmla="*/ 500396 h 2248713"/>
                <a:gd name="connsiteX567" fmla="*/ 189545 w 2533466"/>
                <a:gd name="connsiteY567" fmla="*/ 414590 h 2248713"/>
                <a:gd name="connsiteX568" fmla="*/ 201456 w 2533466"/>
                <a:gd name="connsiteY568" fmla="*/ 395866 h 2248713"/>
                <a:gd name="connsiteX569" fmla="*/ 193734 w 2533466"/>
                <a:gd name="connsiteY569" fmla="*/ 371350 h 2248713"/>
                <a:gd name="connsiteX570" fmla="*/ 204988 w 2533466"/>
                <a:gd name="connsiteY570" fmla="*/ 392101 h 2248713"/>
                <a:gd name="connsiteX571" fmla="*/ 222111 w 2533466"/>
                <a:gd name="connsiteY571" fmla="*/ 392178 h 2248713"/>
                <a:gd name="connsiteX572" fmla="*/ 227574 w 2533466"/>
                <a:gd name="connsiteY572" fmla="*/ 400943 h 2248713"/>
                <a:gd name="connsiteX573" fmla="*/ 234002 w 2533466"/>
                <a:gd name="connsiteY573" fmla="*/ 392410 h 2248713"/>
                <a:gd name="connsiteX574" fmla="*/ 206977 w 2533466"/>
                <a:gd name="connsiteY574" fmla="*/ 391928 h 2248713"/>
                <a:gd name="connsiteX575" fmla="*/ 197807 w 2533466"/>
                <a:gd name="connsiteY575" fmla="*/ 369168 h 2248713"/>
                <a:gd name="connsiteX576" fmla="*/ 211069 w 2533466"/>
                <a:gd name="connsiteY576" fmla="*/ 385094 h 2248713"/>
                <a:gd name="connsiteX577" fmla="*/ 215972 w 2533466"/>
                <a:gd name="connsiteY577" fmla="*/ 372797 h 2248713"/>
                <a:gd name="connsiteX578" fmla="*/ 230296 w 2533466"/>
                <a:gd name="connsiteY578" fmla="*/ 390808 h 2248713"/>
                <a:gd name="connsiteX579" fmla="*/ 228211 w 2533466"/>
                <a:gd name="connsiteY579" fmla="*/ 380036 h 2248713"/>
                <a:gd name="connsiteX580" fmla="*/ 239871 w 2533466"/>
                <a:gd name="connsiteY580" fmla="*/ 379148 h 2248713"/>
                <a:gd name="connsiteX581" fmla="*/ 250488 w 2533466"/>
                <a:gd name="connsiteY581" fmla="*/ 364748 h 2248713"/>
                <a:gd name="connsiteX582" fmla="*/ 236821 w 2533466"/>
                <a:gd name="connsiteY582" fmla="*/ 359516 h 2248713"/>
                <a:gd name="connsiteX583" fmla="*/ 222748 w 2533466"/>
                <a:gd name="connsiteY583" fmla="*/ 332819 h 2248713"/>
                <a:gd name="connsiteX584" fmla="*/ 252901 w 2533466"/>
                <a:gd name="connsiteY584" fmla="*/ 302666 h 2248713"/>
                <a:gd name="connsiteX585" fmla="*/ 256356 w 2533466"/>
                <a:gd name="connsiteY585" fmla="*/ 289868 h 2248713"/>
                <a:gd name="connsiteX586" fmla="*/ 255623 w 2533466"/>
                <a:gd name="connsiteY586" fmla="*/ 295813 h 2248713"/>
                <a:gd name="connsiteX587" fmla="*/ 302184 w 2533466"/>
                <a:gd name="connsiteY587" fmla="*/ 254406 h 2248713"/>
                <a:gd name="connsiteX588" fmla="*/ 361929 w 2533466"/>
                <a:gd name="connsiteY588" fmla="*/ 239851 h 2248713"/>
                <a:gd name="connsiteX589" fmla="*/ 369883 w 2533466"/>
                <a:gd name="connsiteY589" fmla="*/ 245160 h 2248713"/>
                <a:gd name="connsiteX590" fmla="*/ 423354 w 2533466"/>
                <a:gd name="connsiteY590" fmla="*/ 243229 h 2248713"/>
                <a:gd name="connsiteX591" fmla="*/ 445959 w 2533466"/>
                <a:gd name="connsiteY591" fmla="*/ 253769 h 2248713"/>
                <a:gd name="connsiteX592" fmla="*/ 537383 w 2533466"/>
                <a:gd name="connsiteY592" fmla="*/ 225875 h 2248713"/>
                <a:gd name="connsiteX593" fmla="*/ 537556 w 2533466"/>
                <a:gd name="connsiteY593" fmla="*/ 211880 h 2248713"/>
                <a:gd name="connsiteX594" fmla="*/ 537711 w 2533466"/>
                <a:gd name="connsiteY594" fmla="*/ 228848 h 2248713"/>
                <a:gd name="connsiteX595" fmla="*/ 590391 w 2533466"/>
                <a:gd name="connsiteY595" fmla="*/ 219524 h 2248713"/>
                <a:gd name="connsiteX596" fmla="*/ 604869 w 2533466"/>
                <a:gd name="connsiteY596" fmla="*/ 199101 h 2248713"/>
                <a:gd name="connsiteX597" fmla="*/ 592167 w 2533466"/>
                <a:gd name="connsiteY597" fmla="*/ 222574 h 2248713"/>
                <a:gd name="connsiteX598" fmla="*/ 644442 w 2533466"/>
                <a:gd name="connsiteY598" fmla="*/ 212691 h 2248713"/>
                <a:gd name="connsiteX599" fmla="*/ 703223 w 2533466"/>
                <a:gd name="connsiteY599" fmla="*/ 221609 h 2248713"/>
                <a:gd name="connsiteX600" fmla="*/ 700173 w 2533466"/>
                <a:gd name="connsiteY600" fmla="*/ 243635 h 2248713"/>
                <a:gd name="connsiteX601" fmla="*/ 711987 w 2533466"/>
                <a:gd name="connsiteY601" fmla="*/ 278536 h 2248713"/>
                <a:gd name="connsiteX602" fmla="*/ 726696 w 2533466"/>
                <a:gd name="connsiteY602" fmla="*/ 273865 h 2248713"/>
                <a:gd name="connsiteX603" fmla="*/ 739649 w 2533466"/>
                <a:gd name="connsiteY603" fmla="*/ 286644 h 2248713"/>
                <a:gd name="connsiteX604" fmla="*/ 745595 w 2533466"/>
                <a:gd name="connsiteY604" fmla="*/ 278671 h 2248713"/>
                <a:gd name="connsiteX605" fmla="*/ 749378 w 2533466"/>
                <a:gd name="connsiteY605" fmla="*/ 283420 h 2248713"/>
                <a:gd name="connsiteX606" fmla="*/ 740132 w 2533466"/>
                <a:gd name="connsiteY606" fmla="*/ 287435 h 2248713"/>
                <a:gd name="connsiteX607" fmla="*/ 748259 w 2533466"/>
                <a:gd name="connsiteY607" fmla="*/ 300311 h 2248713"/>
                <a:gd name="connsiteX608" fmla="*/ 755247 w 2533466"/>
                <a:gd name="connsiteY608" fmla="*/ 297261 h 2248713"/>
                <a:gd name="connsiteX609" fmla="*/ 748973 w 2533466"/>
                <a:gd name="connsiteY609" fmla="*/ 301527 h 2248713"/>
                <a:gd name="connsiteX610" fmla="*/ 752834 w 2533466"/>
                <a:gd name="connsiteY610" fmla="*/ 315117 h 2248713"/>
                <a:gd name="connsiteX611" fmla="*/ 776635 w 2533466"/>
                <a:gd name="connsiteY611" fmla="*/ 363686 h 2248713"/>
                <a:gd name="connsiteX612" fmla="*/ 770690 w 2533466"/>
                <a:gd name="connsiteY612" fmla="*/ 374457 h 2248713"/>
                <a:gd name="connsiteX613" fmla="*/ 777523 w 2533466"/>
                <a:gd name="connsiteY613" fmla="*/ 370442 h 2248713"/>
                <a:gd name="connsiteX614" fmla="*/ 768509 w 2533466"/>
                <a:gd name="connsiteY614" fmla="*/ 389013 h 2248713"/>
                <a:gd name="connsiteX615" fmla="*/ 737873 w 2533466"/>
                <a:gd name="connsiteY615" fmla="*/ 400595 h 2248713"/>
                <a:gd name="connsiteX616" fmla="*/ 720422 w 2533466"/>
                <a:gd name="connsiteY616" fmla="*/ 396657 h 2248713"/>
                <a:gd name="connsiteX617" fmla="*/ 721870 w 2533466"/>
                <a:gd name="connsiteY617" fmla="*/ 421598 h 2248713"/>
                <a:gd name="connsiteX618" fmla="*/ 739958 w 2533466"/>
                <a:gd name="connsiteY618" fmla="*/ 448218 h 2248713"/>
                <a:gd name="connsiteX619" fmla="*/ 758528 w 2533466"/>
                <a:gd name="connsiteY619" fmla="*/ 441230 h 2248713"/>
                <a:gd name="connsiteX620" fmla="*/ 767215 w 2533466"/>
                <a:gd name="connsiteY620" fmla="*/ 445419 h 2248713"/>
                <a:gd name="connsiteX621" fmla="*/ 792465 w 2533466"/>
                <a:gd name="connsiteY621" fmla="*/ 483293 h 2248713"/>
                <a:gd name="connsiteX622" fmla="*/ 814973 w 2533466"/>
                <a:gd name="connsiteY622" fmla="*/ 488833 h 2248713"/>
                <a:gd name="connsiteX623" fmla="*/ 826227 w 2533466"/>
                <a:gd name="connsiteY623" fmla="*/ 482154 h 2248713"/>
                <a:gd name="connsiteX624" fmla="*/ 849778 w 2533466"/>
                <a:gd name="connsiteY624" fmla="*/ 437852 h 2248713"/>
                <a:gd name="connsiteX625" fmla="*/ 848253 w 2533466"/>
                <a:gd name="connsiteY625" fmla="*/ 383106 h 2248713"/>
                <a:gd name="connsiteX626" fmla="*/ 805804 w 2533466"/>
                <a:gd name="connsiteY626" fmla="*/ 383974 h 2248713"/>
                <a:gd name="connsiteX627" fmla="*/ 813525 w 2533466"/>
                <a:gd name="connsiteY627" fmla="*/ 331062 h 2248713"/>
                <a:gd name="connsiteX628" fmla="*/ 833215 w 2533466"/>
                <a:gd name="connsiteY628" fmla="*/ 305658 h 2248713"/>
                <a:gd name="connsiteX629" fmla="*/ 846168 w 2533466"/>
                <a:gd name="connsiteY629" fmla="*/ 300041 h 2248713"/>
                <a:gd name="connsiteX630" fmla="*/ 861997 w 2533466"/>
                <a:gd name="connsiteY630" fmla="*/ 304712 h 2248713"/>
                <a:gd name="connsiteX631" fmla="*/ 885471 w 2533466"/>
                <a:gd name="connsiteY631" fmla="*/ 337278 h 2248713"/>
                <a:gd name="connsiteX632" fmla="*/ 926897 w 2533466"/>
                <a:gd name="connsiteY632" fmla="*/ 355771 h 2248713"/>
                <a:gd name="connsiteX633" fmla="*/ 947070 w 2533466"/>
                <a:gd name="connsiteY633" fmla="*/ 357779 h 2248713"/>
                <a:gd name="connsiteX634" fmla="*/ 954791 w 2533466"/>
                <a:gd name="connsiteY634" fmla="*/ 350694 h 2248713"/>
                <a:gd name="connsiteX635" fmla="*/ 954560 w 2533466"/>
                <a:gd name="connsiteY635" fmla="*/ 359130 h 2248713"/>
                <a:gd name="connsiteX636" fmla="*/ 971200 w 2533466"/>
                <a:gd name="connsiteY636" fmla="*/ 368454 h 2248713"/>
                <a:gd name="connsiteX637" fmla="*/ 974095 w 2533466"/>
                <a:gd name="connsiteY637" fmla="*/ 380924 h 2248713"/>
                <a:gd name="connsiteX638" fmla="*/ 974095 w 2533466"/>
                <a:gd name="connsiteY638" fmla="*/ 380924 h 2248713"/>
                <a:gd name="connsiteX639" fmla="*/ 969829 w 2533466"/>
                <a:gd name="connsiteY639" fmla="*/ 383743 h 2248713"/>
                <a:gd name="connsiteX640" fmla="*/ 983496 w 2533466"/>
                <a:gd name="connsiteY640" fmla="*/ 413007 h 2248713"/>
                <a:gd name="connsiteX641" fmla="*/ 989770 w 2533466"/>
                <a:gd name="connsiteY641" fmla="*/ 407467 h 2248713"/>
                <a:gd name="connsiteX642" fmla="*/ 1000310 w 2533466"/>
                <a:gd name="connsiteY642" fmla="*/ 414938 h 2248713"/>
                <a:gd name="connsiteX643" fmla="*/ 1013495 w 2533466"/>
                <a:gd name="connsiteY643" fmla="*/ 404958 h 2248713"/>
                <a:gd name="connsiteX644" fmla="*/ 1022664 w 2533466"/>
                <a:gd name="connsiteY644" fmla="*/ 388627 h 2248713"/>
                <a:gd name="connsiteX645" fmla="*/ 1016641 w 2533466"/>
                <a:gd name="connsiteY645" fmla="*/ 376658 h 2248713"/>
                <a:gd name="connsiteX646" fmla="*/ 1019942 w 2533466"/>
                <a:gd name="connsiteY646" fmla="*/ 353667 h 2248713"/>
                <a:gd name="connsiteX647" fmla="*/ 1011333 w 2533466"/>
                <a:gd name="connsiteY647" fmla="*/ 352065 h 2248713"/>
                <a:gd name="connsiteX648" fmla="*/ 1005773 w 2533466"/>
                <a:gd name="connsiteY648" fmla="*/ 336796 h 2248713"/>
                <a:gd name="connsiteX649" fmla="*/ 1027567 w 2533466"/>
                <a:gd name="connsiteY649" fmla="*/ 306566 h 2248713"/>
                <a:gd name="connsiteX650" fmla="*/ 1018726 w 2533466"/>
                <a:gd name="connsiteY650" fmla="*/ 306566 h 2248713"/>
                <a:gd name="connsiteX651" fmla="*/ 1020097 w 2533466"/>
                <a:gd name="connsiteY651" fmla="*/ 313476 h 2248713"/>
                <a:gd name="connsiteX652" fmla="*/ 1004731 w 2533466"/>
                <a:gd name="connsiteY652" fmla="*/ 311063 h 2248713"/>
                <a:gd name="connsiteX653" fmla="*/ 993071 w 2533466"/>
                <a:gd name="connsiteY653" fmla="*/ 321044 h 2248713"/>
                <a:gd name="connsiteX654" fmla="*/ 956085 w 2533466"/>
                <a:gd name="connsiteY654" fmla="*/ 310098 h 2248713"/>
                <a:gd name="connsiteX655" fmla="*/ 956085 w 2533466"/>
                <a:gd name="connsiteY655" fmla="*/ 310098 h 2248713"/>
                <a:gd name="connsiteX656" fmla="*/ 936781 w 2533466"/>
                <a:gd name="connsiteY656" fmla="*/ 267321 h 2248713"/>
                <a:gd name="connsiteX657" fmla="*/ 936144 w 2533466"/>
                <a:gd name="connsiteY657" fmla="*/ 233462 h 2248713"/>
                <a:gd name="connsiteX658" fmla="*/ 968304 w 2533466"/>
                <a:gd name="connsiteY658" fmla="*/ 152810 h 2248713"/>
                <a:gd name="connsiteX659" fmla="*/ 969829 w 2533466"/>
                <a:gd name="connsiteY659" fmla="*/ 129008 h 2248713"/>
                <a:gd name="connsiteX660" fmla="*/ 1002646 w 2533466"/>
                <a:gd name="connsiteY660" fmla="*/ 71926 h 2248713"/>
                <a:gd name="connsiteX661" fmla="*/ 1041968 w 2533466"/>
                <a:gd name="connsiteY661" fmla="*/ 62024 h 2248713"/>
                <a:gd name="connsiteX662" fmla="*/ 1006256 w 2533466"/>
                <a:gd name="connsiteY662" fmla="*/ 685830 h 2248713"/>
                <a:gd name="connsiteX663" fmla="*/ 1011970 w 2533466"/>
                <a:gd name="connsiteY663" fmla="*/ 710191 h 2248713"/>
                <a:gd name="connsiteX664" fmla="*/ 1032065 w 2533466"/>
                <a:gd name="connsiteY664" fmla="*/ 740498 h 2248713"/>
                <a:gd name="connsiteX665" fmla="*/ 1030212 w 2533466"/>
                <a:gd name="connsiteY665" fmla="*/ 750961 h 2248713"/>
                <a:gd name="connsiteX666" fmla="*/ 1053048 w 2533466"/>
                <a:gd name="connsiteY666" fmla="*/ 763509 h 2248713"/>
                <a:gd name="connsiteX667" fmla="*/ 1050385 w 2533466"/>
                <a:gd name="connsiteY667" fmla="*/ 781674 h 2248713"/>
                <a:gd name="connsiteX668" fmla="*/ 1056967 w 2533466"/>
                <a:gd name="connsiteY668" fmla="*/ 794627 h 2248713"/>
                <a:gd name="connsiteX669" fmla="*/ 1076117 w 2533466"/>
                <a:gd name="connsiteY669" fmla="*/ 795418 h 2248713"/>
                <a:gd name="connsiteX670" fmla="*/ 1084552 w 2533466"/>
                <a:gd name="connsiteY670" fmla="*/ 782793 h 2248713"/>
                <a:gd name="connsiteX671" fmla="*/ 1087371 w 2533466"/>
                <a:gd name="connsiteY671" fmla="*/ 794685 h 2248713"/>
                <a:gd name="connsiteX672" fmla="*/ 1110207 w 2533466"/>
                <a:gd name="connsiteY672" fmla="*/ 810919 h 2248713"/>
                <a:gd name="connsiteX673" fmla="*/ 1132330 w 2533466"/>
                <a:gd name="connsiteY673" fmla="*/ 809722 h 2248713"/>
                <a:gd name="connsiteX674" fmla="*/ 1132812 w 2533466"/>
                <a:gd name="connsiteY674" fmla="*/ 793970 h 2248713"/>
                <a:gd name="connsiteX675" fmla="*/ 1147290 w 2533466"/>
                <a:gd name="connsiteY675" fmla="*/ 816247 h 2248713"/>
                <a:gd name="connsiteX676" fmla="*/ 1168119 w 2533466"/>
                <a:gd name="connsiteY676" fmla="*/ 816324 h 2248713"/>
                <a:gd name="connsiteX677" fmla="*/ 1169335 w 2533466"/>
                <a:gd name="connsiteY677" fmla="*/ 807560 h 2248713"/>
                <a:gd name="connsiteX678" fmla="*/ 1191766 w 2533466"/>
                <a:gd name="connsiteY678" fmla="*/ 788816 h 2248713"/>
                <a:gd name="connsiteX679" fmla="*/ 1183562 w 2533466"/>
                <a:gd name="connsiteY679" fmla="*/ 777234 h 2248713"/>
                <a:gd name="connsiteX680" fmla="*/ 1182192 w 2533466"/>
                <a:gd name="connsiteY680" fmla="*/ 756000 h 2248713"/>
                <a:gd name="connsiteX681" fmla="*/ 1196187 w 2533466"/>
                <a:gd name="connsiteY681" fmla="*/ 745305 h 2248713"/>
                <a:gd name="connsiteX682" fmla="*/ 1182597 w 2533466"/>
                <a:gd name="connsiteY682" fmla="*/ 743201 h 2248713"/>
                <a:gd name="connsiteX683" fmla="*/ 1174876 w 2533466"/>
                <a:gd name="connsiteY683" fmla="*/ 729129 h 2248713"/>
                <a:gd name="connsiteX684" fmla="*/ 1192886 w 2533466"/>
                <a:gd name="connsiteY684" fmla="*/ 720364 h 2248713"/>
                <a:gd name="connsiteX685" fmla="*/ 1173099 w 2533466"/>
                <a:gd name="connsiteY685" fmla="*/ 698416 h 2248713"/>
                <a:gd name="connsiteX686" fmla="*/ 1157270 w 2533466"/>
                <a:gd name="connsiteY686" fmla="*/ 715230 h 2248713"/>
                <a:gd name="connsiteX687" fmla="*/ 1131538 w 2533466"/>
                <a:gd name="connsiteY687" fmla="*/ 716118 h 2248713"/>
                <a:gd name="connsiteX688" fmla="*/ 1131538 w 2533466"/>
                <a:gd name="connsiteY688" fmla="*/ 716118 h 2248713"/>
                <a:gd name="connsiteX689" fmla="*/ 1130650 w 2533466"/>
                <a:gd name="connsiteY689" fmla="*/ 713473 h 2248713"/>
                <a:gd name="connsiteX690" fmla="*/ 1130650 w 2533466"/>
                <a:gd name="connsiteY690" fmla="*/ 713473 h 2248713"/>
                <a:gd name="connsiteX691" fmla="*/ 1120921 w 2533466"/>
                <a:gd name="connsiteY691" fmla="*/ 701562 h 2248713"/>
                <a:gd name="connsiteX692" fmla="*/ 1120921 w 2533466"/>
                <a:gd name="connsiteY692" fmla="*/ 701562 h 2248713"/>
                <a:gd name="connsiteX693" fmla="*/ 1119396 w 2533466"/>
                <a:gd name="connsiteY693" fmla="*/ 694092 h 2248713"/>
                <a:gd name="connsiteX694" fmla="*/ 1119396 w 2533466"/>
                <a:gd name="connsiteY694" fmla="*/ 694092 h 2248713"/>
                <a:gd name="connsiteX695" fmla="*/ 1114165 w 2533466"/>
                <a:gd name="connsiteY695" fmla="*/ 688224 h 2248713"/>
                <a:gd name="connsiteX696" fmla="*/ 1069688 w 2533466"/>
                <a:gd name="connsiteY696" fmla="*/ 688552 h 2248713"/>
                <a:gd name="connsiteX697" fmla="*/ 1062295 w 2533466"/>
                <a:gd name="connsiteY697" fmla="*/ 674556 h 2248713"/>
                <a:gd name="connsiteX698" fmla="*/ 1050558 w 2533466"/>
                <a:gd name="connsiteY698" fmla="*/ 677375 h 2248713"/>
                <a:gd name="connsiteX699" fmla="*/ 1047585 w 2533466"/>
                <a:gd name="connsiteY699" fmla="*/ 670309 h 2248713"/>
                <a:gd name="connsiteX700" fmla="*/ 1036157 w 2533466"/>
                <a:gd name="connsiteY700" fmla="*/ 678823 h 2248713"/>
                <a:gd name="connsiteX701" fmla="*/ 1008418 w 2533466"/>
                <a:gd name="connsiteY701" fmla="*/ 681564 h 2248713"/>
                <a:gd name="connsiteX702" fmla="*/ 1001912 w 2533466"/>
                <a:gd name="connsiteY702" fmla="*/ 665406 h 2248713"/>
                <a:gd name="connsiteX703" fmla="*/ 985987 w 2533466"/>
                <a:gd name="connsiteY703" fmla="*/ 665078 h 2248713"/>
                <a:gd name="connsiteX704" fmla="*/ 995870 w 2533466"/>
                <a:gd name="connsiteY704" fmla="*/ 647550 h 2248713"/>
                <a:gd name="connsiteX705" fmla="*/ 985330 w 2533466"/>
                <a:gd name="connsiteY705" fmla="*/ 643284 h 2248713"/>
                <a:gd name="connsiteX706" fmla="*/ 972783 w 2533466"/>
                <a:gd name="connsiteY706" fmla="*/ 650368 h 2248713"/>
                <a:gd name="connsiteX707" fmla="*/ 946163 w 2533466"/>
                <a:gd name="connsiteY707" fmla="*/ 633960 h 2248713"/>
                <a:gd name="connsiteX708" fmla="*/ 946163 w 2533466"/>
                <a:gd name="connsiteY708" fmla="*/ 633960 h 2248713"/>
                <a:gd name="connsiteX709" fmla="*/ 939889 w 2533466"/>
                <a:gd name="connsiteY709" fmla="*/ 633728 h 2248713"/>
                <a:gd name="connsiteX710" fmla="*/ 939889 w 2533466"/>
                <a:gd name="connsiteY710" fmla="*/ 633728 h 2248713"/>
                <a:gd name="connsiteX711" fmla="*/ 935874 w 2533466"/>
                <a:gd name="connsiteY711" fmla="*/ 636701 h 2248713"/>
                <a:gd name="connsiteX712" fmla="*/ 948325 w 2533466"/>
                <a:gd name="connsiteY712" fmla="*/ 657048 h 2248713"/>
                <a:gd name="connsiteX713" fmla="*/ 948325 w 2533466"/>
                <a:gd name="connsiteY713" fmla="*/ 657048 h 2248713"/>
                <a:gd name="connsiteX714" fmla="*/ 950506 w 2533466"/>
                <a:gd name="connsiteY714" fmla="*/ 659789 h 2248713"/>
                <a:gd name="connsiteX715" fmla="*/ 1006236 w 2533466"/>
                <a:gd name="connsiteY715" fmla="*/ 685830 h 2248713"/>
                <a:gd name="connsiteX716" fmla="*/ 946915 w 2533466"/>
                <a:gd name="connsiteY716" fmla="*/ 30886 h 2248713"/>
                <a:gd name="connsiteX717" fmla="*/ 954154 w 2533466"/>
                <a:gd name="connsiteY717" fmla="*/ 41021 h 2248713"/>
                <a:gd name="connsiteX718" fmla="*/ 938711 w 2533466"/>
                <a:gd name="connsiteY718" fmla="*/ 43839 h 2248713"/>
                <a:gd name="connsiteX719" fmla="*/ 940951 w 2533466"/>
                <a:gd name="connsiteY719" fmla="*/ 30018 h 2248713"/>
                <a:gd name="connsiteX720" fmla="*/ 946896 w 2533466"/>
                <a:gd name="connsiteY720" fmla="*/ 30906 h 2248713"/>
                <a:gd name="connsiteX721" fmla="*/ 921183 w 2533466"/>
                <a:gd name="connsiteY721" fmla="*/ 1930 h 2248713"/>
                <a:gd name="connsiteX722" fmla="*/ 927052 w 2533466"/>
                <a:gd name="connsiteY722" fmla="*/ 4343 h 2248713"/>
                <a:gd name="connsiteX723" fmla="*/ 908327 w 2533466"/>
                <a:gd name="connsiteY723" fmla="*/ 19304 h 2248713"/>
                <a:gd name="connsiteX724" fmla="*/ 902130 w 2533466"/>
                <a:gd name="connsiteY724" fmla="*/ 16331 h 2248713"/>
                <a:gd name="connsiteX725" fmla="*/ 912168 w 2533466"/>
                <a:gd name="connsiteY725" fmla="*/ 0 h 2248713"/>
                <a:gd name="connsiteX726" fmla="*/ 921183 w 2533466"/>
                <a:gd name="connsiteY726" fmla="*/ 1930 h 224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</a:cxnLst>
              <a:rect l="l" t="t" r="r" b="b"/>
              <a:pathLst>
                <a:path w="2533466" h="2248713">
                  <a:moveTo>
                    <a:pt x="80729" y="315388"/>
                  </a:moveTo>
                  <a:lnTo>
                    <a:pt x="51310" y="318206"/>
                  </a:lnTo>
                  <a:lnTo>
                    <a:pt x="32180" y="328167"/>
                  </a:lnTo>
                  <a:lnTo>
                    <a:pt x="53317" y="342471"/>
                  </a:lnTo>
                  <a:lnTo>
                    <a:pt x="46156" y="352605"/>
                  </a:lnTo>
                  <a:lnTo>
                    <a:pt x="38994" y="341274"/>
                  </a:lnTo>
                  <a:lnTo>
                    <a:pt x="27334" y="349787"/>
                  </a:lnTo>
                  <a:lnTo>
                    <a:pt x="0" y="327356"/>
                  </a:lnTo>
                  <a:lnTo>
                    <a:pt x="2336" y="313206"/>
                  </a:lnTo>
                  <a:lnTo>
                    <a:pt x="48665" y="296875"/>
                  </a:lnTo>
                  <a:lnTo>
                    <a:pt x="80748" y="315368"/>
                  </a:lnTo>
                  <a:close/>
                  <a:moveTo>
                    <a:pt x="129298" y="271722"/>
                  </a:moveTo>
                  <a:lnTo>
                    <a:pt x="120206" y="276374"/>
                  </a:lnTo>
                  <a:lnTo>
                    <a:pt x="131788" y="277108"/>
                  </a:lnTo>
                  <a:lnTo>
                    <a:pt x="121171" y="282339"/>
                  </a:lnTo>
                  <a:lnTo>
                    <a:pt x="125360" y="289810"/>
                  </a:lnTo>
                  <a:lnTo>
                    <a:pt x="112175" y="289404"/>
                  </a:lnTo>
                  <a:lnTo>
                    <a:pt x="108160" y="275332"/>
                  </a:lnTo>
                  <a:lnTo>
                    <a:pt x="129298" y="271703"/>
                  </a:lnTo>
                  <a:close/>
                  <a:moveTo>
                    <a:pt x="86115" y="272436"/>
                  </a:moveTo>
                  <a:lnTo>
                    <a:pt x="98411" y="278633"/>
                  </a:lnTo>
                  <a:lnTo>
                    <a:pt x="86906" y="281760"/>
                  </a:lnTo>
                  <a:lnTo>
                    <a:pt x="85053" y="261568"/>
                  </a:lnTo>
                  <a:lnTo>
                    <a:pt x="86096" y="272417"/>
                  </a:lnTo>
                  <a:close/>
                  <a:moveTo>
                    <a:pt x="217034" y="239562"/>
                  </a:moveTo>
                  <a:lnTo>
                    <a:pt x="225721" y="247592"/>
                  </a:lnTo>
                  <a:lnTo>
                    <a:pt x="107195" y="256511"/>
                  </a:lnTo>
                  <a:lnTo>
                    <a:pt x="217034" y="239542"/>
                  </a:lnTo>
                  <a:close/>
                  <a:moveTo>
                    <a:pt x="348262" y="206108"/>
                  </a:moveTo>
                  <a:lnTo>
                    <a:pt x="354362" y="213675"/>
                  </a:lnTo>
                  <a:lnTo>
                    <a:pt x="329595" y="221223"/>
                  </a:lnTo>
                  <a:lnTo>
                    <a:pt x="325406" y="216648"/>
                  </a:lnTo>
                  <a:lnTo>
                    <a:pt x="327896" y="221879"/>
                  </a:lnTo>
                  <a:lnTo>
                    <a:pt x="314712" y="224929"/>
                  </a:lnTo>
                  <a:lnTo>
                    <a:pt x="283034" y="223231"/>
                  </a:lnTo>
                  <a:lnTo>
                    <a:pt x="276201" y="229910"/>
                  </a:lnTo>
                  <a:lnTo>
                    <a:pt x="262688" y="222439"/>
                  </a:lnTo>
                  <a:lnTo>
                    <a:pt x="255294" y="231454"/>
                  </a:lnTo>
                  <a:lnTo>
                    <a:pt x="247418" y="222516"/>
                  </a:lnTo>
                  <a:lnTo>
                    <a:pt x="273073" y="208695"/>
                  </a:lnTo>
                  <a:lnTo>
                    <a:pt x="348262" y="206127"/>
                  </a:lnTo>
                  <a:close/>
                  <a:moveTo>
                    <a:pt x="776597" y="201031"/>
                  </a:moveTo>
                  <a:lnTo>
                    <a:pt x="788102" y="206822"/>
                  </a:lnTo>
                  <a:lnTo>
                    <a:pt x="771288" y="208675"/>
                  </a:lnTo>
                  <a:lnTo>
                    <a:pt x="767910" y="218482"/>
                  </a:lnTo>
                  <a:lnTo>
                    <a:pt x="750382" y="217845"/>
                  </a:lnTo>
                  <a:lnTo>
                    <a:pt x="760189" y="203290"/>
                  </a:lnTo>
                  <a:lnTo>
                    <a:pt x="776597" y="201031"/>
                  </a:lnTo>
                  <a:close/>
                  <a:moveTo>
                    <a:pt x="382025" y="197730"/>
                  </a:moveTo>
                  <a:lnTo>
                    <a:pt x="398510" y="200799"/>
                  </a:lnTo>
                  <a:lnTo>
                    <a:pt x="400923" y="213096"/>
                  </a:lnTo>
                  <a:lnTo>
                    <a:pt x="360790" y="205934"/>
                  </a:lnTo>
                  <a:lnTo>
                    <a:pt x="382025" y="197730"/>
                  </a:lnTo>
                  <a:close/>
                  <a:moveTo>
                    <a:pt x="472811" y="177384"/>
                  </a:moveTo>
                  <a:lnTo>
                    <a:pt x="497578" y="181167"/>
                  </a:lnTo>
                  <a:lnTo>
                    <a:pt x="499663" y="189217"/>
                  </a:lnTo>
                  <a:lnTo>
                    <a:pt x="439357" y="191881"/>
                  </a:lnTo>
                  <a:lnTo>
                    <a:pt x="436056" y="207961"/>
                  </a:lnTo>
                  <a:lnTo>
                    <a:pt x="434203" y="202324"/>
                  </a:lnTo>
                  <a:lnTo>
                    <a:pt x="433315" y="209004"/>
                  </a:lnTo>
                  <a:lnTo>
                    <a:pt x="414745" y="208038"/>
                  </a:lnTo>
                  <a:lnTo>
                    <a:pt x="422061" y="181746"/>
                  </a:lnTo>
                  <a:lnTo>
                    <a:pt x="472811" y="177403"/>
                  </a:lnTo>
                  <a:close/>
                  <a:moveTo>
                    <a:pt x="695057" y="175299"/>
                  </a:moveTo>
                  <a:lnTo>
                    <a:pt x="700366" y="189526"/>
                  </a:lnTo>
                  <a:lnTo>
                    <a:pt x="691679" y="183909"/>
                  </a:lnTo>
                  <a:lnTo>
                    <a:pt x="695057" y="175299"/>
                  </a:lnTo>
                  <a:close/>
                  <a:moveTo>
                    <a:pt x="696988" y="166612"/>
                  </a:moveTo>
                  <a:lnTo>
                    <a:pt x="692239" y="173040"/>
                  </a:lnTo>
                  <a:lnTo>
                    <a:pt x="687722" y="169431"/>
                  </a:lnTo>
                  <a:lnTo>
                    <a:pt x="693204" y="158582"/>
                  </a:lnTo>
                  <a:lnTo>
                    <a:pt x="696988" y="166631"/>
                  </a:lnTo>
                  <a:close/>
                  <a:moveTo>
                    <a:pt x="547035" y="157617"/>
                  </a:moveTo>
                  <a:lnTo>
                    <a:pt x="595275" y="166458"/>
                  </a:lnTo>
                  <a:lnTo>
                    <a:pt x="564485" y="176592"/>
                  </a:lnTo>
                  <a:lnTo>
                    <a:pt x="533445" y="172249"/>
                  </a:lnTo>
                  <a:lnTo>
                    <a:pt x="526843" y="183658"/>
                  </a:lnTo>
                  <a:lnTo>
                    <a:pt x="519449" y="181399"/>
                  </a:lnTo>
                  <a:lnTo>
                    <a:pt x="527171" y="162095"/>
                  </a:lnTo>
                  <a:lnTo>
                    <a:pt x="547035" y="157597"/>
                  </a:lnTo>
                  <a:close/>
                  <a:moveTo>
                    <a:pt x="635640" y="146111"/>
                  </a:moveTo>
                  <a:lnTo>
                    <a:pt x="673997" y="163562"/>
                  </a:lnTo>
                  <a:lnTo>
                    <a:pt x="625679" y="152231"/>
                  </a:lnTo>
                  <a:lnTo>
                    <a:pt x="620216" y="164856"/>
                  </a:lnTo>
                  <a:lnTo>
                    <a:pt x="610409" y="153679"/>
                  </a:lnTo>
                  <a:lnTo>
                    <a:pt x="635659" y="146111"/>
                  </a:lnTo>
                  <a:close/>
                  <a:moveTo>
                    <a:pt x="881050" y="117484"/>
                  </a:moveTo>
                  <a:lnTo>
                    <a:pt x="865221" y="119646"/>
                  </a:lnTo>
                  <a:lnTo>
                    <a:pt x="877286" y="106056"/>
                  </a:lnTo>
                  <a:lnTo>
                    <a:pt x="884525" y="107175"/>
                  </a:lnTo>
                  <a:lnTo>
                    <a:pt x="881070" y="117464"/>
                  </a:lnTo>
                  <a:close/>
                  <a:moveTo>
                    <a:pt x="1042200" y="61676"/>
                  </a:moveTo>
                  <a:lnTo>
                    <a:pt x="1041485" y="71096"/>
                  </a:lnTo>
                  <a:lnTo>
                    <a:pt x="1053879" y="78413"/>
                  </a:lnTo>
                  <a:lnTo>
                    <a:pt x="1050578" y="86945"/>
                  </a:lnTo>
                  <a:lnTo>
                    <a:pt x="1059824" y="94917"/>
                  </a:lnTo>
                  <a:lnTo>
                    <a:pt x="1055635" y="80922"/>
                  </a:lnTo>
                  <a:lnTo>
                    <a:pt x="1084263" y="109878"/>
                  </a:lnTo>
                  <a:lnTo>
                    <a:pt x="1147309" y="120900"/>
                  </a:lnTo>
                  <a:lnTo>
                    <a:pt x="1211958" y="105940"/>
                  </a:lnTo>
                  <a:lnTo>
                    <a:pt x="1203831" y="77389"/>
                  </a:lnTo>
                  <a:lnTo>
                    <a:pt x="1203831" y="77389"/>
                  </a:lnTo>
                  <a:lnTo>
                    <a:pt x="1308845" y="72892"/>
                  </a:lnTo>
                  <a:lnTo>
                    <a:pt x="1362471" y="95651"/>
                  </a:lnTo>
                  <a:lnTo>
                    <a:pt x="1388280" y="130707"/>
                  </a:lnTo>
                  <a:lnTo>
                    <a:pt x="1419804" y="195027"/>
                  </a:lnTo>
                  <a:lnTo>
                    <a:pt x="1460728" y="233384"/>
                  </a:lnTo>
                  <a:lnTo>
                    <a:pt x="1483565" y="299732"/>
                  </a:lnTo>
                  <a:lnTo>
                    <a:pt x="1546688" y="344517"/>
                  </a:lnTo>
                  <a:lnTo>
                    <a:pt x="1575876" y="351679"/>
                  </a:lnTo>
                  <a:lnTo>
                    <a:pt x="1575876" y="351679"/>
                  </a:lnTo>
                  <a:lnTo>
                    <a:pt x="1598635" y="354497"/>
                  </a:lnTo>
                  <a:lnTo>
                    <a:pt x="1593964" y="365520"/>
                  </a:lnTo>
                  <a:lnTo>
                    <a:pt x="1600566" y="383299"/>
                  </a:lnTo>
                  <a:lnTo>
                    <a:pt x="1592767" y="392951"/>
                  </a:lnTo>
                  <a:lnTo>
                    <a:pt x="1604195" y="401155"/>
                  </a:lnTo>
                  <a:lnTo>
                    <a:pt x="1602901" y="408799"/>
                  </a:lnTo>
                  <a:lnTo>
                    <a:pt x="1613750" y="407429"/>
                  </a:lnTo>
                  <a:lnTo>
                    <a:pt x="1615352" y="432447"/>
                  </a:lnTo>
                  <a:lnTo>
                    <a:pt x="1643343" y="460901"/>
                  </a:lnTo>
                  <a:lnTo>
                    <a:pt x="1643111" y="453333"/>
                  </a:lnTo>
                  <a:lnTo>
                    <a:pt x="1664828" y="438373"/>
                  </a:lnTo>
                  <a:lnTo>
                    <a:pt x="1673670" y="456055"/>
                  </a:lnTo>
                  <a:lnTo>
                    <a:pt x="1666431" y="472869"/>
                  </a:lnTo>
                  <a:lnTo>
                    <a:pt x="1670851" y="474548"/>
                  </a:lnTo>
                  <a:lnTo>
                    <a:pt x="1684441" y="462561"/>
                  </a:lnTo>
                  <a:lnTo>
                    <a:pt x="1706563" y="472618"/>
                  </a:lnTo>
                  <a:lnTo>
                    <a:pt x="1729805" y="456538"/>
                  </a:lnTo>
                  <a:lnTo>
                    <a:pt x="1724497" y="446403"/>
                  </a:lnTo>
                  <a:lnTo>
                    <a:pt x="1738724" y="446172"/>
                  </a:lnTo>
                  <a:lnTo>
                    <a:pt x="1740886" y="432022"/>
                  </a:lnTo>
                  <a:lnTo>
                    <a:pt x="1803682" y="489760"/>
                  </a:lnTo>
                  <a:lnTo>
                    <a:pt x="1836653" y="489760"/>
                  </a:lnTo>
                  <a:lnTo>
                    <a:pt x="1849355" y="469259"/>
                  </a:lnTo>
                  <a:lnTo>
                    <a:pt x="1872268" y="457754"/>
                  </a:lnTo>
                  <a:lnTo>
                    <a:pt x="1872268" y="457754"/>
                  </a:lnTo>
                  <a:lnTo>
                    <a:pt x="1883851" y="465147"/>
                  </a:lnTo>
                  <a:lnTo>
                    <a:pt x="1907981" y="465958"/>
                  </a:lnTo>
                  <a:lnTo>
                    <a:pt x="1970699" y="508890"/>
                  </a:lnTo>
                  <a:lnTo>
                    <a:pt x="2011469" y="520878"/>
                  </a:lnTo>
                  <a:lnTo>
                    <a:pt x="2019345" y="517171"/>
                  </a:lnTo>
                  <a:lnTo>
                    <a:pt x="2019345" y="517171"/>
                  </a:lnTo>
                  <a:lnTo>
                    <a:pt x="2072817" y="511708"/>
                  </a:lnTo>
                  <a:lnTo>
                    <a:pt x="2093414" y="535105"/>
                  </a:lnTo>
                  <a:lnTo>
                    <a:pt x="2105305" y="538560"/>
                  </a:lnTo>
                  <a:lnTo>
                    <a:pt x="2103703" y="547884"/>
                  </a:lnTo>
                  <a:lnTo>
                    <a:pt x="2142388" y="568230"/>
                  </a:lnTo>
                  <a:lnTo>
                    <a:pt x="2184780" y="530684"/>
                  </a:lnTo>
                  <a:lnTo>
                    <a:pt x="2201091" y="542672"/>
                  </a:lnTo>
                  <a:lnTo>
                    <a:pt x="2220222" y="543463"/>
                  </a:lnTo>
                  <a:lnTo>
                    <a:pt x="2231727" y="588654"/>
                  </a:lnTo>
                  <a:lnTo>
                    <a:pt x="2240819" y="589774"/>
                  </a:lnTo>
                  <a:lnTo>
                    <a:pt x="2272419" y="645832"/>
                  </a:lnTo>
                  <a:lnTo>
                    <a:pt x="2327339" y="674383"/>
                  </a:lnTo>
                  <a:lnTo>
                    <a:pt x="2315834" y="693841"/>
                  </a:lnTo>
                  <a:lnTo>
                    <a:pt x="2320737" y="711697"/>
                  </a:lnTo>
                  <a:lnTo>
                    <a:pt x="2342049" y="705520"/>
                  </a:lnTo>
                  <a:lnTo>
                    <a:pt x="2363437" y="724013"/>
                  </a:lnTo>
                  <a:lnTo>
                    <a:pt x="2363437" y="724013"/>
                  </a:lnTo>
                  <a:lnTo>
                    <a:pt x="2366333" y="743954"/>
                  </a:lnTo>
                  <a:lnTo>
                    <a:pt x="2400038" y="780380"/>
                  </a:lnTo>
                  <a:lnTo>
                    <a:pt x="2458664" y="760768"/>
                  </a:lnTo>
                  <a:lnTo>
                    <a:pt x="2487137" y="786423"/>
                  </a:lnTo>
                  <a:lnTo>
                    <a:pt x="2506924" y="782330"/>
                  </a:lnTo>
                  <a:lnTo>
                    <a:pt x="2533467" y="797291"/>
                  </a:lnTo>
                  <a:lnTo>
                    <a:pt x="2533467" y="797291"/>
                  </a:lnTo>
                  <a:lnTo>
                    <a:pt x="2513429" y="817560"/>
                  </a:lnTo>
                  <a:lnTo>
                    <a:pt x="2511750" y="828582"/>
                  </a:lnTo>
                  <a:lnTo>
                    <a:pt x="2487793" y="822946"/>
                  </a:lnTo>
                  <a:lnTo>
                    <a:pt x="2479261" y="861148"/>
                  </a:lnTo>
                  <a:lnTo>
                    <a:pt x="2484241" y="878271"/>
                  </a:lnTo>
                  <a:lnTo>
                    <a:pt x="2460845" y="883907"/>
                  </a:lnTo>
                  <a:lnTo>
                    <a:pt x="2434225" y="908829"/>
                  </a:lnTo>
                  <a:lnTo>
                    <a:pt x="2387355" y="931356"/>
                  </a:lnTo>
                  <a:lnTo>
                    <a:pt x="2378089" y="934252"/>
                  </a:lnTo>
                  <a:lnTo>
                    <a:pt x="2376082" y="921859"/>
                  </a:lnTo>
                  <a:lnTo>
                    <a:pt x="2349558" y="929909"/>
                  </a:lnTo>
                  <a:lnTo>
                    <a:pt x="2340311" y="915045"/>
                  </a:lnTo>
                  <a:lnTo>
                    <a:pt x="2307031" y="908945"/>
                  </a:lnTo>
                  <a:lnTo>
                    <a:pt x="2277690" y="914736"/>
                  </a:lnTo>
                  <a:lnTo>
                    <a:pt x="2277921" y="902265"/>
                  </a:lnTo>
                  <a:lnTo>
                    <a:pt x="2229758" y="903385"/>
                  </a:lnTo>
                  <a:lnTo>
                    <a:pt x="2222770" y="906609"/>
                  </a:lnTo>
                  <a:lnTo>
                    <a:pt x="2220588" y="926222"/>
                  </a:lnTo>
                  <a:lnTo>
                    <a:pt x="2196381" y="952996"/>
                  </a:lnTo>
                  <a:lnTo>
                    <a:pt x="2174433" y="950506"/>
                  </a:lnTo>
                  <a:lnTo>
                    <a:pt x="2166383" y="958942"/>
                  </a:lnTo>
                  <a:lnTo>
                    <a:pt x="2159549" y="950332"/>
                  </a:lnTo>
                  <a:lnTo>
                    <a:pt x="2107757" y="961914"/>
                  </a:lnTo>
                  <a:lnTo>
                    <a:pt x="2102140" y="1011680"/>
                  </a:lnTo>
                  <a:lnTo>
                    <a:pt x="2120961" y="1042161"/>
                  </a:lnTo>
                  <a:lnTo>
                    <a:pt x="2123683" y="1070711"/>
                  </a:lnTo>
                  <a:lnTo>
                    <a:pt x="2139203" y="1068627"/>
                  </a:lnTo>
                  <a:lnTo>
                    <a:pt x="2145882" y="1087274"/>
                  </a:lnTo>
                  <a:lnTo>
                    <a:pt x="2145882" y="1087274"/>
                  </a:lnTo>
                  <a:lnTo>
                    <a:pt x="2145882" y="1089282"/>
                  </a:lnTo>
                  <a:lnTo>
                    <a:pt x="2145882" y="1089282"/>
                  </a:lnTo>
                  <a:lnTo>
                    <a:pt x="2185764" y="1158680"/>
                  </a:lnTo>
                  <a:lnTo>
                    <a:pt x="2214797" y="1146943"/>
                  </a:lnTo>
                  <a:lnTo>
                    <a:pt x="2212384" y="1163660"/>
                  </a:lnTo>
                  <a:lnTo>
                    <a:pt x="2196053" y="1175802"/>
                  </a:lnTo>
                  <a:lnTo>
                    <a:pt x="2195011" y="1194218"/>
                  </a:lnTo>
                  <a:lnTo>
                    <a:pt x="2231360" y="1254929"/>
                  </a:lnTo>
                  <a:lnTo>
                    <a:pt x="2231360" y="1254929"/>
                  </a:lnTo>
                  <a:lnTo>
                    <a:pt x="2226457" y="1254369"/>
                  </a:lnTo>
                  <a:lnTo>
                    <a:pt x="2226457" y="1254369"/>
                  </a:lnTo>
                  <a:lnTo>
                    <a:pt x="2214874" y="1250180"/>
                  </a:lnTo>
                  <a:lnTo>
                    <a:pt x="2198949" y="1256377"/>
                  </a:lnTo>
                  <a:lnTo>
                    <a:pt x="2193235" y="1284039"/>
                  </a:lnTo>
                  <a:lnTo>
                    <a:pt x="2234970" y="1334693"/>
                  </a:lnTo>
                  <a:lnTo>
                    <a:pt x="2234738" y="1344345"/>
                  </a:lnTo>
                  <a:lnTo>
                    <a:pt x="2240452" y="1342897"/>
                  </a:lnTo>
                  <a:lnTo>
                    <a:pt x="2240452" y="1342897"/>
                  </a:lnTo>
                  <a:lnTo>
                    <a:pt x="2245027" y="1346912"/>
                  </a:lnTo>
                  <a:lnTo>
                    <a:pt x="2245027" y="1346912"/>
                  </a:lnTo>
                  <a:lnTo>
                    <a:pt x="2265374" y="1356004"/>
                  </a:lnTo>
                  <a:lnTo>
                    <a:pt x="2262072" y="1371930"/>
                  </a:lnTo>
                  <a:lnTo>
                    <a:pt x="2245510" y="1381659"/>
                  </a:lnTo>
                  <a:lnTo>
                    <a:pt x="2218407" y="1383918"/>
                  </a:lnTo>
                  <a:lnTo>
                    <a:pt x="2245336" y="1415518"/>
                  </a:lnTo>
                  <a:lnTo>
                    <a:pt x="2245336" y="1415518"/>
                  </a:lnTo>
                  <a:lnTo>
                    <a:pt x="2245413" y="1417777"/>
                  </a:lnTo>
                  <a:lnTo>
                    <a:pt x="2245413" y="1417777"/>
                  </a:lnTo>
                  <a:lnTo>
                    <a:pt x="2232943" y="1428394"/>
                  </a:lnTo>
                  <a:lnTo>
                    <a:pt x="2241224" y="1443026"/>
                  </a:lnTo>
                  <a:lnTo>
                    <a:pt x="2253695" y="1446327"/>
                  </a:lnTo>
                  <a:lnTo>
                    <a:pt x="2256918" y="1467465"/>
                  </a:lnTo>
                  <a:lnTo>
                    <a:pt x="2261493" y="1467465"/>
                  </a:lnTo>
                  <a:lnTo>
                    <a:pt x="2270586" y="1478005"/>
                  </a:lnTo>
                  <a:lnTo>
                    <a:pt x="2265431" y="1485495"/>
                  </a:lnTo>
                  <a:lnTo>
                    <a:pt x="2241784" y="1492328"/>
                  </a:lnTo>
                  <a:lnTo>
                    <a:pt x="2233657" y="1503351"/>
                  </a:lnTo>
                  <a:lnTo>
                    <a:pt x="2236630" y="1520473"/>
                  </a:lnTo>
                  <a:lnTo>
                    <a:pt x="2257536" y="1524566"/>
                  </a:lnTo>
                  <a:lnTo>
                    <a:pt x="2249815" y="1556804"/>
                  </a:lnTo>
                  <a:lnTo>
                    <a:pt x="2245394" y="1556804"/>
                  </a:lnTo>
                  <a:lnTo>
                    <a:pt x="2215569" y="1580683"/>
                  </a:lnTo>
                  <a:lnTo>
                    <a:pt x="2197791" y="1582613"/>
                  </a:lnTo>
                  <a:lnTo>
                    <a:pt x="2195860" y="1589678"/>
                  </a:lnTo>
                  <a:lnTo>
                    <a:pt x="2212346" y="1596917"/>
                  </a:lnTo>
                  <a:lnTo>
                    <a:pt x="2209276" y="1621124"/>
                  </a:lnTo>
                  <a:lnTo>
                    <a:pt x="2167059" y="1618557"/>
                  </a:lnTo>
                  <a:lnTo>
                    <a:pt x="2139396" y="1629483"/>
                  </a:lnTo>
                  <a:lnTo>
                    <a:pt x="2073299" y="1626838"/>
                  </a:lnTo>
                  <a:lnTo>
                    <a:pt x="2046834" y="1634077"/>
                  </a:lnTo>
                  <a:lnTo>
                    <a:pt x="2050617" y="1646702"/>
                  </a:lnTo>
                  <a:lnTo>
                    <a:pt x="2034460" y="1661025"/>
                  </a:lnTo>
                  <a:lnTo>
                    <a:pt x="2021758" y="1662628"/>
                  </a:lnTo>
                  <a:lnTo>
                    <a:pt x="2019017" y="1655949"/>
                  </a:lnTo>
                  <a:lnTo>
                    <a:pt x="2002531" y="1664558"/>
                  </a:lnTo>
                  <a:lnTo>
                    <a:pt x="2014268" y="1689402"/>
                  </a:lnTo>
                  <a:lnTo>
                    <a:pt x="2025059" y="1687163"/>
                  </a:lnTo>
                  <a:lnTo>
                    <a:pt x="2032935" y="1703243"/>
                  </a:lnTo>
                  <a:lnTo>
                    <a:pt x="2048127" y="1703475"/>
                  </a:lnTo>
                  <a:lnTo>
                    <a:pt x="2028669" y="1719478"/>
                  </a:lnTo>
                  <a:lnTo>
                    <a:pt x="2029306" y="1733801"/>
                  </a:lnTo>
                  <a:lnTo>
                    <a:pt x="2047008" y="1744013"/>
                  </a:lnTo>
                  <a:lnTo>
                    <a:pt x="2047490" y="1758800"/>
                  </a:lnTo>
                  <a:lnTo>
                    <a:pt x="2038958" y="1775054"/>
                  </a:lnTo>
                  <a:lnTo>
                    <a:pt x="2010581" y="1793624"/>
                  </a:lnTo>
                  <a:lnTo>
                    <a:pt x="2008805" y="1801346"/>
                  </a:lnTo>
                  <a:lnTo>
                    <a:pt x="2015484" y="1804241"/>
                  </a:lnTo>
                  <a:lnTo>
                    <a:pt x="2008882" y="1824742"/>
                  </a:lnTo>
                  <a:lnTo>
                    <a:pt x="2017241" y="1859798"/>
                  </a:lnTo>
                  <a:lnTo>
                    <a:pt x="2036371" y="1869199"/>
                  </a:lnTo>
                  <a:lnTo>
                    <a:pt x="2038861" y="1887692"/>
                  </a:lnTo>
                  <a:lnTo>
                    <a:pt x="2057431" y="1908367"/>
                  </a:lnTo>
                  <a:lnTo>
                    <a:pt x="2057760" y="1942940"/>
                  </a:lnTo>
                  <a:lnTo>
                    <a:pt x="2073512" y="1964734"/>
                  </a:lnTo>
                  <a:lnTo>
                    <a:pt x="2073512" y="1964734"/>
                  </a:lnTo>
                  <a:lnTo>
                    <a:pt x="2060578" y="1968112"/>
                  </a:lnTo>
                  <a:lnTo>
                    <a:pt x="2064034" y="1975660"/>
                  </a:lnTo>
                  <a:lnTo>
                    <a:pt x="2041602" y="1982745"/>
                  </a:lnTo>
                  <a:lnTo>
                    <a:pt x="2046660" y="1993516"/>
                  </a:lnTo>
                  <a:lnTo>
                    <a:pt x="2039344" y="1993111"/>
                  </a:lnTo>
                  <a:lnTo>
                    <a:pt x="2041680" y="2011758"/>
                  </a:lnTo>
                  <a:lnTo>
                    <a:pt x="2055347" y="2018843"/>
                  </a:lnTo>
                  <a:lnTo>
                    <a:pt x="2050772" y="2032993"/>
                  </a:lnTo>
                  <a:lnTo>
                    <a:pt x="2024789" y="2015696"/>
                  </a:lnTo>
                  <a:lnTo>
                    <a:pt x="2001701" y="2034923"/>
                  </a:lnTo>
                  <a:lnTo>
                    <a:pt x="1980312" y="2036699"/>
                  </a:lnTo>
                  <a:lnTo>
                    <a:pt x="1967919" y="2021102"/>
                  </a:lnTo>
                  <a:lnTo>
                    <a:pt x="1936164" y="2005350"/>
                  </a:lnTo>
                  <a:lnTo>
                    <a:pt x="1933114" y="2005350"/>
                  </a:lnTo>
                  <a:lnTo>
                    <a:pt x="1903927" y="2009210"/>
                  </a:lnTo>
                  <a:lnTo>
                    <a:pt x="1909158" y="2024557"/>
                  </a:lnTo>
                  <a:lnTo>
                    <a:pt x="1909158" y="2024557"/>
                  </a:lnTo>
                  <a:lnTo>
                    <a:pt x="1909158" y="2029383"/>
                  </a:lnTo>
                  <a:lnTo>
                    <a:pt x="1909158" y="2029383"/>
                  </a:lnTo>
                  <a:lnTo>
                    <a:pt x="1889854" y="2065655"/>
                  </a:lnTo>
                  <a:lnTo>
                    <a:pt x="1871844" y="2069284"/>
                  </a:lnTo>
                  <a:lnTo>
                    <a:pt x="1867423" y="2086078"/>
                  </a:lnTo>
                  <a:lnTo>
                    <a:pt x="1840320" y="2094765"/>
                  </a:lnTo>
                  <a:lnTo>
                    <a:pt x="1834047" y="2105131"/>
                  </a:lnTo>
                  <a:lnTo>
                    <a:pt x="1825437" y="2104958"/>
                  </a:lnTo>
                  <a:lnTo>
                    <a:pt x="1818044" y="2092410"/>
                  </a:lnTo>
                  <a:lnTo>
                    <a:pt x="1805979" y="2105769"/>
                  </a:lnTo>
                  <a:lnTo>
                    <a:pt x="1810071" y="2111154"/>
                  </a:lnTo>
                  <a:lnTo>
                    <a:pt x="1803392" y="2125401"/>
                  </a:lnTo>
                  <a:lnTo>
                    <a:pt x="1786984" y="2127177"/>
                  </a:lnTo>
                  <a:lnTo>
                    <a:pt x="1793335" y="2137138"/>
                  </a:lnTo>
                  <a:lnTo>
                    <a:pt x="1774513" y="2137871"/>
                  </a:lnTo>
                  <a:lnTo>
                    <a:pt x="1771212" y="2137871"/>
                  </a:lnTo>
                  <a:lnTo>
                    <a:pt x="1755537" y="2134416"/>
                  </a:lnTo>
                  <a:lnTo>
                    <a:pt x="1749515" y="2148083"/>
                  </a:lnTo>
                  <a:lnTo>
                    <a:pt x="1738260" y="2132408"/>
                  </a:lnTo>
                  <a:lnTo>
                    <a:pt x="1734091" y="2145998"/>
                  </a:lnTo>
                  <a:lnTo>
                    <a:pt x="1719458" y="2146326"/>
                  </a:lnTo>
                  <a:lnTo>
                    <a:pt x="1714710" y="2159105"/>
                  </a:lnTo>
                  <a:lnTo>
                    <a:pt x="1677472" y="2183312"/>
                  </a:lnTo>
                  <a:lnTo>
                    <a:pt x="1677472" y="2183312"/>
                  </a:lnTo>
                  <a:lnTo>
                    <a:pt x="1678766" y="2168912"/>
                  </a:lnTo>
                  <a:lnTo>
                    <a:pt x="1664056" y="2148739"/>
                  </a:lnTo>
                  <a:lnTo>
                    <a:pt x="1654076" y="2150998"/>
                  </a:lnTo>
                  <a:lnTo>
                    <a:pt x="1652146" y="2158719"/>
                  </a:lnTo>
                  <a:lnTo>
                    <a:pt x="1637899" y="2151229"/>
                  </a:lnTo>
                  <a:lnTo>
                    <a:pt x="1645293" y="2186459"/>
                  </a:lnTo>
                  <a:lnTo>
                    <a:pt x="1632340" y="2176575"/>
                  </a:lnTo>
                  <a:lnTo>
                    <a:pt x="1631857" y="2161132"/>
                  </a:lnTo>
                  <a:lnTo>
                    <a:pt x="1621394" y="2153411"/>
                  </a:lnTo>
                  <a:lnTo>
                    <a:pt x="1609580" y="2156538"/>
                  </a:lnTo>
                  <a:lnTo>
                    <a:pt x="1611106" y="2174877"/>
                  </a:lnTo>
                  <a:lnTo>
                    <a:pt x="1596956" y="2172869"/>
                  </a:lnTo>
                  <a:lnTo>
                    <a:pt x="1582323" y="2187019"/>
                  </a:lnTo>
                  <a:lnTo>
                    <a:pt x="1561572" y="2192578"/>
                  </a:lnTo>
                  <a:lnTo>
                    <a:pt x="1580470" y="2228928"/>
                  </a:lnTo>
                  <a:lnTo>
                    <a:pt x="1597689" y="2214855"/>
                  </a:lnTo>
                  <a:lnTo>
                    <a:pt x="1595353" y="2239468"/>
                  </a:lnTo>
                  <a:lnTo>
                    <a:pt x="1577826" y="2248714"/>
                  </a:lnTo>
                  <a:lnTo>
                    <a:pt x="1545105" y="2229893"/>
                  </a:lnTo>
                  <a:lnTo>
                    <a:pt x="1524836" y="2235356"/>
                  </a:lnTo>
                  <a:lnTo>
                    <a:pt x="1525647" y="2224024"/>
                  </a:lnTo>
                  <a:lnTo>
                    <a:pt x="1511497" y="2224584"/>
                  </a:lnTo>
                  <a:lnTo>
                    <a:pt x="1489472" y="2208099"/>
                  </a:lnTo>
                  <a:lnTo>
                    <a:pt x="1474106" y="2189934"/>
                  </a:lnTo>
                  <a:lnTo>
                    <a:pt x="1493081" y="2194026"/>
                  </a:lnTo>
                  <a:lnTo>
                    <a:pt x="1497348" y="2186710"/>
                  </a:lnTo>
                  <a:lnTo>
                    <a:pt x="1488255" y="2179799"/>
                  </a:lnTo>
                  <a:lnTo>
                    <a:pt x="1497985" y="2161866"/>
                  </a:lnTo>
                  <a:lnTo>
                    <a:pt x="1523948" y="2158661"/>
                  </a:lnTo>
                  <a:lnTo>
                    <a:pt x="1531824" y="2147967"/>
                  </a:lnTo>
                  <a:lnTo>
                    <a:pt x="1523292" y="2124725"/>
                  </a:lnTo>
                  <a:lnTo>
                    <a:pt x="1531168" y="2105112"/>
                  </a:lnTo>
                  <a:lnTo>
                    <a:pt x="1501980" y="2067064"/>
                  </a:lnTo>
                  <a:lnTo>
                    <a:pt x="1519991" y="2053551"/>
                  </a:lnTo>
                  <a:lnTo>
                    <a:pt x="1512115" y="2030618"/>
                  </a:lnTo>
                  <a:lnTo>
                    <a:pt x="1521130" y="2041004"/>
                  </a:lnTo>
                  <a:lnTo>
                    <a:pt x="1533195" y="2038514"/>
                  </a:lnTo>
                  <a:lnTo>
                    <a:pt x="1522829" y="2023399"/>
                  </a:lnTo>
                  <a:lnTo>
                    <a:pt x="1524682" y="2011739"/>
                  </a:lnTo>
                  <a:lnTo>
                    <a:pt x="1549603" y="2025329"/>
                  </a:lnTo>
                  <a:lnTo>
                    <a:pt x="1555394" y="2017607"/>
                  </a:lnTo>
                  <a:lnTo>
                    <a:pt x="1528794" y="1991624"/>
                  </a:lnTo>
                  <a:lnTo>
                    <a:pt x="1522829" y="1969116"/>
                  </a:lnTo>
                  <a:lnTo>
                    <a:pt x="1494047" y="1978845"/>
                  </a:lnTo>
                  <a:lnTo>
                    <a:pt x="1480939" y="1965892"/>
                  </a:lnTo>
                  <a:lnTo>
                    <a:pt x="1463160" y="1976915"/>
                  </a:lnTo>
                  <a:lnTo>
                    <a:pt x="1453914" y="1969290"/>
                  </a:lnTo>
                  <a:lnTo>
                    <a:pt x="1456095" y="1952071"/>
                  </a:lnTo>
                  <a:lnTo>
                    <a:pt x="1433085" y="1960507"/>
                  </a:lnTo>
                  <a:lnTo>
                    <a:pt x="1433085" y="1960507"/>
                  </a:lnTo>
                  <a:lnTo>
                    <a:pt x="1394014" y="1957688"/>
                  </a:lnTo>
                  <a:lnTo>
                    <a:pt x="1407604" y="1915393"/>
                  </a:lnTo>
                  <a:lnTo>
                    <a:pt x="1400210" y="1900510"/>
                  </a:lnTo>
                  <a:lnTo>
                    <a:pt x="1403994" y="1889738"/>
                  </a:lnTo>
                  <a:lnTo>
                    <a:pt x="1394110" y="1880801"/>
                  </a:lnTo>
                  <a:lnTo>
                    <a:pt x="1430614" y="1838680"/>
                  </a:lnTo>
                  <a:lnTo>
                    <a:pt x="1420962" y="1821634"/>
                  </a:lnTo>
                  <a:lnTo>
                    <a:pt x="1428278" y="1808527"/>
                  </a:lnTo>
                  <a:lnTo>
                    <a:pt x="1424089" y="1799763"/>
                  </a:lnTo>
                  <a:lnTo>
                    <a:pt x="1437834" y="1783509"/>
                  </a:lnTo>
                  <a:lnTo>
                    <a:pt x="1409766" y="1788103"/>
                  </a:lnTo>
                  <a:lnTo>
                    <a:pt x="1387412" y="1780382"/>
                  </a:lnTo>
                  <a:lnTo>
                    <a:pt x="1368436" y="1789377"/>
                  </a:lnTo>
                  <a:lnTo>
                    <a:pt x="1378242" y="1766946"/>
                  </a:lnTo>
                  <a:lnTo>
                    <a:pt x="1376717" y="1744901"/>
                  </a:lnTo>
                  <a:lnTo>
                    <a:pt x="1342144" y="1724960"/>
                  </a:lnTo>
                  <a:lnTo>
                    <a:pt x="1343669" y="1715154"/>
                  </a:lnTo>
                  <a:lnTo>
                    <a:pt x="1336913" y="1712432"/>
                  </a:lnTo>
                  <a:lnTo>
                    <a:pt x="1347858" y="1702452"/>
                  </a:lnTo>
                  <a:lnTo>
                    <a:pt x="1342549" y="1691043"/>
                  </a:lnTo>
                  <a:lnTo>
                    <a:pt x="1313285" y="1690329"/>
                  </a:lnTo>
                  <a:lnTo>
                    <a:pt x="1308710" y="1701274"/>
                  </a:lnTo>
                  <a:lnTo>
                    <a:pt x="1297282" y="1697336"/>
                  </a:lnTo>
                  <a:lnTo>
                    <a:pt x="1291722" y="1684557"/>
                  </a:lnTo>
                  <a:lnTo>
                    <a:pt x="1302088" y="1671604"/>
                  </a:lnTo>
                  <a:lnTo>
                    <a:pt x="1294444" y="1665658"/>
                  </a:lnTo>
                  <a:lnTo>
                    <a:pt x="1302320" y="1658014"/>
                  </a:lnTo>
                  <a:lnTo>
                    <a:pt x="1291780" y="1639270"/>
                  </a:lnTo>
                  <a:lnTo>
                    <a:pt x="1290738" y="1619889"/>
                  </a:lnTo>
                  <a:lnTo>
                    <a:pt x="1301432" y="1610391"/>
                  </a:lnTo>
                  <a:lnTo>
                    <a:pt x="1281259" y="1587072"/>
                  </a:lnTo>
                  <a:lnTo>
                    <a:pt x="1270565" y="1589408"/>
                  </a:lnTo>
                  <a:lnTo>
                    <a:pt x="1283518" y="1568733"/>
                  </a:lnTo>
                  <a:lnTo>
                    <a:pt x="1280873" y="1560297"/>
                  </a:lnTo>
                  <a:lnTo>
                    <a:pt x="1268577" y="1552248"/>
                  </a:lnTo>
                  <a:lnTo>
                    <a:pt x="1247748" y="1556031"/>
                  </a:lnTo>
                  <a:lnTo>
                    <a:pt x="1236899" y="1551534"/>
                  </a:lnTo>
                  <a:lnTo>
                    <a:pt x="1237633" y="1544603"/>
                  </a:lnTo>
                  <a:lnTo>
                    <a:pt x="1207885" y="1555780"/>
                  </a:lnTo>
                  <a:lnTo>
                    <a:pt x="1213194" y="1525628"/>
                  </a:lnTo>
                  <a:lnTo>
                    <a:pt x="1194623" y="1505918"/>
                  </a:lnTo>
                  <a:lnTo>
                    <a:pt x="1204912" y="1510165"/>
                  </a:lnTo>
                  <a:lnTo>
                    <a:pt x="1208928" y="1505417"/>
                  </a:lnTo>
                  <a:lnTo>
                    <a:pt x="1213348" y="1515860"/>
                  </a:lnTo>
                  <a:lnTo>
                    <a:pt x="1224448" y="1515069"/>
                  </a:lnTo>
                  <a:lnTo>
                    <a:pt x="1220433" y="1481287"/>
                  </a:lnTo>
                  <a:lnTo>
                    <a:pt x="1229197" y="1484259"/>
                  </a:lnTo>
                  <a:lnTo>
                    <a:pt x="1241416" y="1475090"/>
                  </a:lnTo>
                  <a:lnTo>
                    <a:pt x="1220915" y="1459647"/>
                  </a:lnTo>
                  <a:lnTo>
                    <a:pt x="1188272" y="1448470"/>
                  </a:lnTo>
                  <a:lnTo>
                    <a:pt x="1191496" y="1439552"/>
                  </a:lnTo>
                  <a:lnTo>
                    <a:pt x="1184508" y="1434899"/>
                  </a:lnTo>
                  <a:lnTo>
                    <a:pt x="1194894" y="1429822"/>
                  </a:lnTo>
                  <a:lnTo>
                    <a:pt x="1201167" y="1396137"/>
                  </a:lnTo>
                  <a:lnTo>
                    <a:pt x="1211611" y="1392276"/>
                  </a:lnTo>
                  <a:lnTo>
                    <a:pt x="1216109" y="1380211"/>
                  </a:lnTo>
                  <a:lnTo>
                    <a:pt x="1232266" y="1385037"/>
                  </a:lnTo>
                  <a:lnTo>
                    <a:pt x="1252535" y="1358108"/>
                  </a:lnTo>
                  <a:lnTo>
                    <a:pt x="1251087" y="1344518"/>
                  </a:lnTo>
                  <a:lnTo>
                    <a:pt x="1265160" y="1330851"/>
                  </a:lnTo>
                  <a:lnTo>
                    <a:pt x="1265642" y="1315891"/>
                  </a:lnTo>
                  <a:lnTo>
                    <a:pt x="1258577" y="1315968"/>
                  </a:lnTo>
                  <a:lnTo>
                    <a:pt x="1258654" y="1304636"/>
                  </a:lnTo>
                  <a:lnTo>
                    <a:pt x="1250528" y="1297725"/>
                  </a:lnTo>
                  <a:lnTo>
                    <a:pt x="1272245" y="1270140"/>
                  </a:lnTo>
                  <a:lnTo>
                    <a:pt x="1253114" y="1252612"/>
                  </a:lnTo>
                  <a:lnTo>
                    <a:pt x="1228984" y="1250277"/>
                  </a:lnTo>
                  <a:lnTo>
                    <a:pt x="1208870" y="1286375"/>
                  </a:lnTo>
                  <a:lnTo>
                    <a:pt x="1190859" y="1292166"/>
                  </a:lnTo>
                  <a:lnTo>
                    <a:pt x="1195125" y="1307281"/>
                  </a:lnTo>
                  <a:lnTo>
                    <a:pt x="1172443" y="1320794"/>
                  </a:lnTo>
                  <a:lnTo>
                    <a:pt x="1169625" y="1332859"/>
                  </a:lnTo>
                  <a:lnTo>
                    <a:pt x="1147194" y="1329732"/>
                  </a:lnTo>
                  <a:lnTo>
                    <a:pt x="1143893" y="1339055"/>
                  </a:lnTo>
                  <a:lnTo>
                    <a:pt x="1127813" y="1343244"/>
                  </a:lnTo>
                  <a:lnTo>
                    <a:pt x="1094282" y="1335445"/>
                  </a:lnTo>
                  <a:lnTo>
                    <a:pt x="1072738" y="1344055"/>
                  </a:lnTo>
                  <a:lnTo>
                    <a:pt x="1061156" y="1334886"/>
                  </a:lnTo>
                  <a:lnTo>
                    <a:pt x="1051581" y="1338109"/>
                  </a:lnTo>
                  <a:lnTo>
                    <a:pt x="1050211" y="1318014"/>
                  </a:lnTo>
                  <a:lnTo>
                    <a:pt x="1056890" y="1309578"/>
                  </a:lnTo>
                  <a:lnTo>
                    <a:pt x="1050134" y="1298401"/>
                  </a:lnTo>
                  <a:lnTo>
                    <a:pt x="1048917" y="1247091"/>
                  </a:lnTo>
                  <a:lnTo>
                    <a:pt x="1042238" y="1233907"/>
                  </a:lnTo>
                  <a:lnTo>
                    <a:pt x="1033223" y="1236165"/>
                  </a:lnTo>
                  <a:lnTo>
                    <a:pt x="1023011" y="1224351"/>
                  </a:lnTo>
                  <a:lnTo>
                    <a:pt x="974597" y="1251782"/>
                  </a:lnTo>
                  <a:lnTo>
                    <a:pt x="946684" y="1240837"/>
                  </a:lnTo>
                  <a:lnTo>
                    <a:pt x="924407" y="1257400"/>
                  </a:lnTo>
                  <a:lnTo>
                    <a:pt x="922631" y="1283286"/>
                  </a:lnTo>
                  <a:lnTo>
                    <a:pt x="903095" y="1297436"/>
                  </a:lnTo>
                  <a:lnTo>
                    <a:pt x="894100" y="1292456"/>
                  </a:lnTo>
                  <a:lnTo>
                    <a:pt x="875684" y="1297687"/>
                  </a:lnTo>
                  <a:lnTo>
                    <a:pt x="844798" y="1285622"/>
                  </a:lnTo>
                  <a:lnTo>
                    <a:pt x="845280" y="1305891"/>
                  </a:lnTo>
                  <a:lnTo>
                    <a:pt x="854372" y="1313207"/>
                  </a:lnTo>
                  <a:lnTo>
                    <a:pt x="851631" y="1331701"/>
                  </a:lnTo>
                  <a:lnTo>
                    <a:pt x="891590" y="1347626"/>
                  </a:lnTo>
                  <a:lnTo>
                    <a:pt x="916994" y="1366370"/>
                  </a:lnTo>
                  <a:lnTo>
                    <a:pt x="930507" y="1405441"/>
                  </a:lnTo>
                  <a:lnTo>
                    <a:pt x="924967" y="1428761"/>
                  </a:lnTo>
                  <a:lnTo>
                    <a:pt x="929542" y="1462697"/>
                  </a:lnTo>
                  <a:lnTo>
                    <a:pt x="916357" y="1489394"/>
                  </a:lnTo>
                  <a:lnTo>
                    <a:pt x="929696" y="1506690"/>
                  </a:lnTo>
                  <a:lnTo>
                    <a:pt x="954463" y="1514567"/>
                  </a:lnTo>
                  <a:lnTo>
                    <a:pt x="930179" y="1539179"/>
                  </a:lnTo>
                  <a:lnTo>
                    <a:pt x="899544" y="1554545"/>
                  </a:lnTo>
                  <a:lnTo>
                    <a:pt x="897768" y="1576011"/>
                  </a:lnTo>
                  <a:lnTo>
                    <a:pt x="880240" y="1576416"/>
                  </a:lnTo>
                  <a:lnTo>
                    <a:pt x="863928" y="1564602"/>
                  </a:lnTo>
                  <a:lnTo>
                    <a:pt x="848716" y="1569351"/>
                  </a:lnTo>
                  <a:lnTo>
                    <a:pt x="835204" y="1563405"/>
                  </a:lnTo>
                  <a:lnTo>
                    <a:pt x="835995" y="1555607"/>
                  </a:lnTo>
                  <a:lnTo>
                    <a:pt x="803507" y="1578926"/>
                  </a:lnTo>
                  <a:lnTo>
                    <a:pt x="787986" y="1607399"/>
                  </a:lnTo>
                  <a:lnTo>
                    <a:pt x="766829" y="1605391"/>
                  </a:lnTo>
                  <a:lnTo>
                    <a:pt x="738530" y="1620178"/>
                  </a:lnTo>
                  <a:lnTo>
                    <a:pt x="705964" y="1610604"/>
                  </a:lnTo>
                  <a:lnTo>
                    <a:pt x="679672" y="1638343"/>
                  </a:lnTo>
                  <a:lnTo>
                    <a:pt x="648071" y="1625641"/>
                  </a:lnTo>
                  <a:lnTo>
                    <a:pt x="630621" y="1598210"/>
                  </a:lnTo>
                  <a:lnTo>
                    <a:pt x="675406" y="1571436"/>
                  </a:lnTo>
                  <a:lnTo>
                    <a:pt x="693648" y="1572073"/>
                  </a:lnTo>
                  <a:lnTo>
                    <a:pt x="689305" y="1541920"/>
                  </a:lnTo>
                  <a:lnTo>
                    <a:pt x="691081" y="1535087"/>
                  </a:lnTo>
                  <a:lnTo>
                    <a:pt x="703049" y="1532674"/>
                  </a:lnTo>
                  <a:lnTo>
                    <a:pt x="692992" y="1521574"/>
                  </a:lnTo>
                  <a:lnTo>
                    <a:pt x="657125" y="1521497"/>
                  </a:lnTo>
                  <a:lnTo>
                    <a:pt x="643130" y="1510802"/>
                  </a:lnTo>
                  <a:lnTo>
                    <a:pt x="639269" y="1497772"/>
                  </a:lnTo>
                  <a:lnTo>
                    <a:pt x="652376" y="1479530"/>
                  </a:lnTo>
                  <a:lnTo>
                    <a:pt x="651739" y="1448721"/>
                  </a:lnTo>
                  <a:lnTo>
                    <a:pt x="667916" y="1445651"/>
                  </a:lnTo>
                  <a:lnTo>
                    <a:pt x="654963" y="1429900"/>
                  </a:lnTo>
                  <a:lnTo>
                    <a:pt x="655117" y="1416715"/>
                  </a:lnTo>
                  <a:lnTo>
                    <a:pt x="685830" y="1410769"/>
                  </a:lnTo>
                  <a:lnTo>
                    <a:pt x="663630" y="1389226"/>
                  </a:lnTo>
                  <a:lnTo>
                    <a:pt x="657608" y="1364305"/>
                  </a:lnTo>
                  <a:lnTo>
                    <a:pt x="633632" y="1350560"/>
                  </a:lnTo>
                  <a:lnTo>
                    <a:pt x="610467" y="1360039"/>
                  </a:lnTo>
                  <a:lnTo>
                    <a:pt x="591163" y="1358031"/>
                  </a:lnTo>
                  <a:lnTo>
                    <a:pt x="542923" y="1334461"/>
                  </a:lnTo>
                  <a:lnTo>
                    <a:pt x="530298" y="1291046"/>
                  </a:lnTo>
                  <a:lnTo>
                    <a:pt x="488968" y="1272630"/>
                  </a:lnTo>
                  <a:lnTo>
                    <a:pt x="466943" y="1308497"/>
                  </a:lnTo>
                  <a:lnTo>
                    <a:pt x="486555" y="1317184"/>
                  </a:lnTo>
                  <a:lnTo>
                    <a:pt x="470475" y="1350483"/>
                  </a:lnTo>
                  <a:lnTo>
                    <a:pt x="476189" y="1355309"/>
                  </a:lnTo>
                  <a:lnTo>
                    <a:pt x="445226" y="1361583"/>
                  </a:lnTo>
                  <a:lnTo>
                    <a:pt x="400672" y="1391330"/>
                  </a:lnTo>
                  <a:lnTo>
                    <a:pt x="395692" y="1406773"/>
                  </a:lnTo>
                  <a:lnTo>
                    <a:pt x="374535" y="1410634"/>
                  </a:lnTo>
                  <a:lnTo>
                    <a:pt x="362470" y="1428490"/>
                  </a:lnTo>
                  <a:lnTo>
                    <a:pt x="338668" y="1435092"/>
                  </a:lnTo>
                  <a:lnTo>
                    <a:pt x="329093" y="1448200"/>
                  </a:lnTo>
                  <a:lnTo>
                    <a:pt x="256723" y="1446192"/>
                  </a:lnTo>
                  <a:lnTo>
                    <a:pt x="239832" y="1450535"/>
                  </a:lnTo>
                  <a:lnTo>
                    <a:pt x="228732" y="1465650"/>
                  </a:lnTo>
                  <a:lnTo>
                    <a:pt x="209428" y="1466847"/>
                  </a:lnTo>
                  <a:lnTo>
                    <a:pt x="209428" y="1466847"/>
                  </a:lnTo>
                  <a:lnTo>
                    <a:pt x="191012" y="1440227"/>
                  </a:lnTo>
                  <a:lnTo>
                    <a:pt x="190202" y="1426560"/>
                  </a:lnTo>
                  <a:lnTo>
                    <a:pt x="214081" y="1374536"/>
                  </a:lnTo>
                  <a:lnTo>
                    <a:pt x="214409" y="1356680"/>
                  </a:lnTo>
                  <a:lnTo>
                    <a:pt x="206687" y="1334808"/>
                  </a:lnTo>
                  <a:lnTo>
                    <a:pt x="194950" y="1333438"/>
                  </a:lnTo>
                  <a:lnTo>
                    <a:pt x="181997" y="1309964"/>
                  </a:lnTo>
                  <a:lnTo>
                    <a:pt x="171863" y="1277881"/>
                  </a:lnTo>
                  <a:lnTo>
                    <a:pt x="146768" y="1305138"/>
                  </a:lnTo>
                  <a:lnTo>
                    <a:pt x="101423" y="1293247"/>
                  </a:lnTo>
                  <a:lnTo>
                    <a:pt x="101500" y="1285371"/>
                  </a:lnTo>
                  <a:lnTo>
                    <a:pt x="52217" y="1282321"/>
                  </a:lnTo>
                  <a:lnTo>
                    <a:pt x="21582" y="1261975"/>
                  </a:lnTo>
                  <a:lnTo>
                    <a:pt x="25192" y="1233038"/>
                  </a:lnTo>
                  <a:lnTo>
                    <a:pt x="12393" y="1206418"/>
                  </a:lnTo>
                  <a:lnTo>
                    <a:pt x="30249" y="1210028"/>
                  </a:lnTo>
                  <a:lnTo>
                    <a:pt x="35712" y="1197963"/>
                  </a:lnTo>
                  <a:lnTo>
                    <a:pt x="56947" y="1197731"/>
                  </a:lnTo>
                  <a:lnTo>
                    <a:pt x="32662" y="1176265"/>
                  </a:lnTo>
                  <a:lnTo>
                    <a:pt x="36118" y="1153680"/>
                  </a:lnTo>
                  <a:lnTo>
                    <a:pt x="28956" y="1144028"/>
                  </a:lnTo>
                  <a:lnTo>
                    <a:pt x="49302" y="1125940"/>
                  </a:lnTo>
                  <a:lnTo>
                    <a:pt x="111712" y="1121365"/>
                  </a:lnTo>
                  <a:lnTo>
                    <a:pt x="143949" y="1134878"/>
                  </a:lnTo>
                  <a:lnTo>
                    <a:pt x="163562" y="1127311"/>
                  </a:lnTo>
                  <a:lnTo>
                    <a:pt x="197730" y="1138970"/>
                  </a:lnTo>
                  <a:lnTo>
                    <a:pt x="204892" y="1130534"/>
                  </a:lnTo>
                  <a:lnTo>
                    <a:pt x="213501" y="989654"/>
                  </a:lnTo>
                  <a:lnTo>
                    <a:pt x="224196" y="965370"/>
                  </a:lnTo>
                  <a:lnTo>
                    <a:pt x="221628" y="955795"/>
                  </a:lnTo>
                  <a:lnTo>
                    <a:pt x="270602" y="877248"/>
                  </a:lnTo>
                  <a:lnTo>
                    <a:pt x="288208" y="822656"/>
                  </a:lnTo>
                  <a:lnTo>
                    <a:pt x="280003" y="731387"/>
                  </a:lnTo>
                  <a:lnTo>
                    <a:pt x="270757" y="724554"/>
                  </a:lnTo>
                  <a:lnTo>
                    <a:pt x="268749" y="710326"/>
                  </a:lnTo>
                  <a:lnTo>
                    <a:pt x="280969" y="679768"/>
                  </a:lnTo>
                  <a:lnTo>
                    <a:pt x="293188" y="675985"/>
                  </a:lnTo>
                  <a:lnTo>
                    <a:pt x="283613" y="667144"/>
                  </a:lnTo>
                  <a:lnTo>
                    <a:pt x="288439" y="658708"/>
                  </a:lnTo>
                  <a:lnTo>
                    <a:pt x="284096" y="621084"/>
                  </a:lnTo>
                  <a:lnTo>
                    <a:pt x="293902" y="605236"/>
                  </a:lnTo>
                  <a:lnTo>
                    <a:pt x="302589" y="555625"/>
                  </a:lnTo>
                  <a:lnTo>
                    <a:pt x="334923" y="554100"/>
                  </a:lnTo>
                  <a:lnTo>
                    <a:pt x="184082" y="535858"/>
                  </a:lnTo>
                  <a:lnTo>
                    <a:pt x="175067" y="511805"/>
                  </a:lnTo>
                  <a:lnTo>
                    <a:pt x="181901" y="500396"/>
                  </a:lnTo>
                  <a:lnTo>
                    <a:pt x="189545" y="414590"/>
                  </a:lnTo>
                  <a:lnTo>
                    <a:pt x="201456" y="395866"/>
                  </a:lnTo>
                  <a:lnTo>
                    <a:pt x="193734" y="371350"/>
                  </a:lnTo>
                  <a:lnTo>
                    <a:pt x="204988" y="392101"/>
                  </a:lnTo>
                  <a:lnTo>
                    <a:pt x="222111" y="392178"/>
                  </a:lnTo>
                  <a:lnTo>
                    <a:pt x="227574" y="400943"/>
                  </a:lnTo>
                  <a:lnTo>
                    <a:pt x="234002" y="392410"/>
                  </a:lnTo>
                  <a:lnTo>
                    <a:pt x="206977" y="391928"/>
                  </a:lnTo>
                  <a:lnTo>
                    <a:pt x="197807" y="369168"/>
                  </a:lnTo>
                  <a:lnTo>
                    <a:pt x="211069" y="385094"/>
                  </a:lnTo>
                  <a:lnTo>
                    <a:pt x="215972" y="372797"/>
                  </a:lnTo>
                  <a:lnTo>
                    <a:pt x="230296" y="390808"/>
                  </a:lnTo>
                  <a:lnTo>
                    <a:pt x="228211" y="380036"/>
                  </a:lnTo>
                  <a:lnTo>
                    <a:pt x="239871" y="379148"/>
                  </a:lnTo>
                  <a:lnTo>
                    <a:pt x="250488" y="364748"/>
                  </a:lnTo>
                  <a:lnTo>
                    <a:pt x="236821" y="359516"/>
                  </a:lnTo>
                  <a:lnTo>
                    <a:pt x="222748" y="332819"/>
                  </a:lnTo>
                  <a:lnTo>
                    <a:pt x="252901" y="302666"/>
                  </a:lnTo>
                  <a:lnTo>
                    <a:pt x="256356" y="289868"/>
                  </a:lnTo>
                  <a:lnTo>
                    <a:pt x="255623" y="295813"/>
                  </a:lnTo>
                  <a:lnTo>
                    <a:pt x="302184" y="254406"/>
                  </a:lnTo>
                  <a:lnTo>
                    <a:pt x="361929" y="239851"/>
                  </a:lnTo>
                  <a:lnTo>
                    <a:pt x="369883" y="245160"/>
                  </a:lnTo>
                  <a:lnTo>
                    <a:pt x="423354" y="243229"/>
                  </a:lnTo>
                  <a:lnTo>
                    <a:pt x="445959" y="253769"/>
                  </a:lnTo>
                  <a:lnTo>
                    <a:pt x="537383" y="225875"/>
                  </a:lnTo>
                  <a:lnTo>
                    <a:pt x="537556" y="211880"/>
                  </a:lnTo>
                  <a:lnTo>
                    <a:pt x="537711" y="228848"/>
                  </a:lnTo>
                  <a:lnTo>
                    <a:pt x="590391" y="219524"/>
                  </a:lnTo>
                  <a:lnTo>
                    <a:pt x="604869" y="199101"/>
                  </a:lnTo>
                  <a:lnTo>
                    <a:pt x="592167" y="222574"/>
                  </a:lnTo>
                  <a:lnTo>
                    <a:pt x="644442" y="212691"/>
                  </a:lnTo>
                  <a:lnTo>
                    <a:pt x="703223" y="221609"/>
                  </a:lnTo>
                  <a:lnTo>
                    <a:pt x="700173" y="243635"/>
                  </a:lnTo>
                  <a:lnTo>
                    <a:pt x="711987" y="278536"/>
                  </a:lnTo>
                  <a:lnTo>
                    <a:pt x="726696" y="273865"/>
                  </a:lnTo>
                  <a:lnTo>
                    <a:pt x="739649" y="286644"/>
                  </a:lnTo>
                  <a:lnTo>
                    <a:pt x="745595" y="278671"/>
                  </a:lnTo>
                  <a:lnTo>
                    <a:pt x="749378" y="283420"/>
                  </a:lnTo>
                  <a:lnTo>
                    <a:pt x="740132" y="287435"/>
                  </a:lnTo>
                  <a:lnTo>
                    <a:pt x="748259" y="300311"/>
                  </a:lnTo>
                  <a:lnTo>
                    <a:pt x="755247" y="297261"/>
                  </a:lnTo>
                  <a:lnTo>
                    <a:pt x="748973" y="301527"/>
                  </a:lnTo>
                  <a:lnTo>
                    <a:pt x="752834" y="315117"/>
                  </a:lnTo>
                  <a:lnTo>
                    <a:pt x="776635" y="363686"/>
                  </a:lnTo>
                  <a:lnTo>
                    <a:pt x="770690" y="374457"/>
                  </a:lnTo>
                  <a:lnTo>
                    <a:pt x="777523" y="370442"/>
                  </a:lnTo>
                  <a:lnTo>
                    <a:pt x="768509" y="389013"/>
                  </a:lnTo>
                  <a:lnTo>
                    <a:pt x="737873" y="400595"/>
                  </a:lnTo>
                  <a:lnTo>
                    <a:pt x="720422" y="396657"/>
                  </a:lnTo>
                  <a:lnTo>
                    <a:pt x="721870" y="421598"/>
                  </a:lnTo>
                  <a:lnTo>
                    <a:pt x="739958" y="448218"/>
                  </a:lnTo>
                  <a:lnTo>
                    <a:pt x="758528" y="441230"/>
                  </a:lnTo>
                  <a:lnTo>
                    <a:pt x="767215" y="445419"/>
                  </a:lnTo>
                  <a:lnTo>
                    <a:pt x="792465" y="483293"/>
                  </a:lnTo>
                  <a:lnTo>
                    <a:pt x="814973" y="488833"/>
                  </a:lnTo>
                  <a:lnTo>
                    <a:pt x="826227" y="482154"/>
                  </a:lnTo>
                  <a:lnTo>
                    <a:pt x="849778" y="437852"/>
                  </a:lnTo>
                  <a:lnTo>
                    <a:pt x="848253" y="383106"/>
                  </a:lnTo>
                  <a:lnTo>
                    <a:pt x="805804" y="383974"/>
                  </a:lnTo>
                  <a:lnTo>
                    <a:pt x="813525" y="331062"/>
                  </a:lnTo>
                  <a:lnTo>
                    <a:pt x="833215" y="305658"/>
                  </a:lnTo>
                  <a:lnTo>
                    <a:pt x="846168" y="300041"/>
                  </a:lnTo>
                  <a:lnTo>
                    <a:pt x="861997" y="304712"/>
                  </a:lnTo>
                  <a:lnTo>
                    <a:pt x="885471" y="337278"/>
                  </a:lnTo>
                  <a:lnTo>
                    <a:pt x="926897" y="355771"/>
                  </a:lnTo>
                  <a:lnTo>
                    <a:pt x="947070" y="357779"/>
                  </a:lnTo>
                  <a:lnTo>
                    <a:pt x="954791" y="350694"/>
                  </a:lnTo>
                  <a:lnTo>
                    <a:pt x="954560" y="359130"/>
                  </a:lnTo>
                  <a:lnTo>
                    <a:pt x="971200" y="368454"/>
                  </a:lnTo>
                  <a:lnTo>
                    <a:pt x="974095" y="380924"/>
                  </a:lnTo>
                  <a:lnTo>
                    <a:pt x="974095" y="380924"/>
                  </a:lnTo>
                  <a:lnTo>
                    <a:pt x="969829" y="383743"/>
                  </a:lnTo>
                  <a:lnTo>
                    <a:pt x="983496" y="413007"/>
                  </a:lnTo>
                  <a:lnTo>
                    <a:pt x="989770" y="407467"/>
                  </a:lnTo>
                  <a:lnTo>
                    <a:pt x="1000310" y="414938"/>
                  </a:lnTo>
                  <a:lnTo>
                    <a:pt x="1013495" y="404958"/>
                  </a:lnTo>
                  <a:lnTo>
                    <a:pt x="1022664" y="388627"/>
                  </a:lnTo>
                  <a:lnTo>
                    <a:pt x="1016641" y="376658"/>
                  </a:lnTo>
                  <a:lnTo>
                    <a:pt x="1019942" y="353667"/>
                  </a:lnTo>
                  <a:lnTo>
                    <a:pt x="1011333" y="352065"/>
                  </a:lnTo>
                  <a:lnTo>
                    <a:pt x="1005773" y="336796"/>
                  </a:lnTo>
                  <a:lnTo>
                    <a:pt x="1027567" y="306566"/>
                  </a:lnTo>
                  <a:lnTo>
                    <a:pt x="1018726" y="306566"/>
                  </a:lnTo>
                  <a:lnTo>
                    <a:pt x="1020097" y="313476"/>
                  </a:lnTo>
                  <a:lnTo>
                    <a:pt x="1004731" y="311063"/>
                  </a:lnTo>
                  <a:lnTo>
                    <a:pt x="993071" y="321044"/>
                  </a:lnTo>
                  <a:lnTo>
                    <a:pt x="956085" y="310098"/>
                  </a:lnTo>
                  <a:lnTo>
                    <a:pt x="956085" y="310098"/>
                  </a:lnTo>
                  <a:lnTo>
                    <a:pt x="936781" y="267321"/>
                  </a:lnTo>
                  <a:lnTo>
                    <a:pt x="936144" y="233462"/>
                  </a:lnTo>
                  <a:lnTo>
                    <a:pt x="968304" y="152810"/>
                  </a:lnTo>
                  <a:lnTo>
                    <a:pt x="969829" y="129008"/>
                  </a:lnTo>
                  <a:lnTo>
                    <a:pt x="1002646" y="71926"/>
                  </a:lnTo>
                  <a:lnTo>
                    <a:pt x="1041968" y="62024"/>
                  </a:lnTo>
                  <a:close/>
                  <a:moveTo>
                    <a:pt x="1006256" y="685830"/>
                  </a:moveTo>
                  <a:lnTo>
                    <a:pt x="1011970" y="710191"/>
                  </a:lnTo>
                  <a:lnTo>
                    <a:pt x="1032065" y="740498"/>
                  </a:lnTo>
                  <a:lnTo>
                    <a:pt x="1030212" y="750961"/>
                  </a:lnTo>
                  <a:lnTo>
                    <a:pt x="1053048" y="763509"/>
                  </a:lnTo>
                  <a:lnTo>
                    <a:pt x="1050385" y="781674"/>
                  </a:lnTo>
                  <a:lnTo>
                    <a:pt x="1056967" y="794627"/>
                  </a:lnTo>
                  <a:lnTo>
                    <a:pt x="1076117" y="795418"/>
                  </a:lnTo>
                  <a:lnTo>
                    <a:pt x="1084552" y="782793"/>
                  </a:lnTo>
                  <a:lnTo>
                    <a:pt x="1087371" y="794685"/>
                  </a:lnTo>
                  <a:lnTo>
                    <a:pt x="1110207" y="810919"/>
                  </a:lnTo>
                  <a:lnTo>
                    <a:pt x="1132330" y="809722"/>
                  </a:lnTo>
                  <a:lnTo>
                    <a:pt x="1132812" y="793970"/>
                  </a:lnTo>
                  <a:lnTo>
                    <a:pt x="1147290" y="816247"/>
                  </a:lnTo>
                  <a:lnTo>
                    <a:pt x="1168119" y="816324"/>
                  </a:lnTo>
                  <a:lnTo>
                    <a:pt x="1169335" y="807560"/>
                  </a:lnTo>
                  <a:lnTo>
                    <a:pt x="1191766" y="788816"/>
                  </a:lnTo>
                  <a:lnTo>
                    <a:pt x="1183562" y="777234"/>
                  </a:lnTo>
                  <a:lnTo>
                    <a:pt x="1182192" y="756000"/>
                  </a:lnTo>
                  <a:lnTo>
                    <a:pt x="1196187" y="745305"/>
                  </a:lnTo>
                  <a:lnTo>
                    <a:pt x="1182597" y="743201"/>
                  </a:lnTo>
                  <a:lnTo>
                    <a:pt x="1174876" y="729129"/>
                  </a:lnTo>
                  <a:lnTo>
                    <a:pt x="1192886" y="720364"/>
                  </a:lnTo>
                  <a:lnTo>
                    <a:pt x="1173099" y="698416"/>
                  </a:lnTo>
                  <a:lnTo>
                    <a:pt x="1157270" y="715230"/>
                  </a:lnTo>
                  <a:lnTo>
                    <a:pt x="1131538" y="716118"/>
                  </a:lnTo>
                  <a:lnTo>
                    <a:pt x="1131538" y="716118"/>
                  </a:lnTo>
                  <a:lnTo>
                    <a:pt x="1130650" y="713473"/>
                  </a:lnTo>
                  <a:lnTo>
                    <a:pt x="1130650" y="713473"/>
                  </a:lnTo>
                  <a:lnTo>
                    <a:pt x="1120921" y="701562"/>
                  </a:lnTo>
                  <a:lnTo>
                    <a:pt x="1120921" y="701562"/>
                  </a:lnTo>
                  <a:lnTo>
                    <a:pt x="1119396" y="694092"/>
                  </a:lnTo>
                  <a:lnTo>
                    <a:pt x="1119396" y="694092"/>
                  </a:lnTo>
                  <a:lnTo>
                    <a:pt x="1114165" y="688224"/>
                  </a:lnTo>
                  <a:lnTo>
                    <a:pt x="1069688" y="688552"/>
                  </a:lnTo>
                  <a:lnTo>
                    <a:pt x="1062295" y="674556"/>
                  </a:lnTo>
                  <a:lnTo>
                    <a:pt x="1050558" y="677375"/>
                  </a:lnTo>
                  <a:lnTo>
                    <a:pt x="1047585" y="670309"/>
                  </a:lnTo>
                  <a:lnTo>
                    <a:pt x="1036157" y="678823"/>
                  </a:lnTo>
                  <a:lnTo>
                    <a:pt x="1008418" y="681564"/>
                  </a:lnTo>
                  <a:lnTo>
                    <a:pt x="1001912" y="665406"/>
                  </a:lnTo>
                  <a:lnTo>
                    <a:pt x="985987" y="665078"/>
                  </a:lnTo>
                  <a:lnTo>
                    <a:pt x="995870" y="647550"/>
                  </a:lnTo>
                  <a:lnTo>
                    <a:pt x="985330" y="643284"/>
                  </a:lnTo>
                  <a:lnTo>
                    <a:pt x="972783" y="650368"/>
                  </a:lnTo>
                  <a:lnTo>
                    <a:pt x="946163" y="633960"/>
                  </a:lnTo>
                  <a:lnTo>
                    <a:pt x="946163" y="633960"/>
                  </a:lnTo>
                  <a:lnTo>
                    <a:pt x="939889" y="633728"/>
                  </a:lnTo>
                  <a:lnTo>
                    <a:pt x="939889" y="633728"/>
                  </a:lnTo>
                  <a:lnTo>
                    <a:pt x="935874" y="636701"/>
                  </a:lnTo>
                  <a:lnTo>
                    <a:pt x="948325" y="657048"/>
                  </a:lnTo>
                  <a:lnTo>
                    <a:pt x="948325" y="657048"/>
                  </a:lnTo>
                  <a:lnTo>
                    <a:pt x="950506" y="659789"/>
                  </a:lnTo>
                  <a:lnTo>
                    <a:pt x="1006236" y="685830"/>
                  </a:lnTo>
                  <a:close/>
                  <a:moveTo>
                    <a:pt x="946915" y="30886"/>
                  </a:moveTo>
                  <a:lnTo>
                    <a:pt x="954154" y="41021"/>
                  </a:lnTo>
                  <a:lnTo>
                    <a:pt x="938711" y="43839"/>
                  </a:lnTo>
                  <a:lnTo>
                    <a:pt x="940951" y="30018"/>
                  </a:lnTo>
                  <a:lnTo>
                    <a:pt x="946896" y="30906"/>
                  </a:lnTo>
                  <a:close/>
                  <a:moveTo>
                    <a:pt x="921183" y="1930"/>
                  </a:moveTo>
                  <a:lnTo>
                    <a:pt x="927052" y="4343"/>
                  </a:lnTo>
                  <a:lnTo>
                    <a:pt x="908327" y="19304"/>
                  </a:lnTo>
                  <a:lnTo>
                    <a:pt x="902130" y="16331"/>
                  </a:lnTo>
                  <a:lnTo>
                    <a:pt x="912168" y="0"/>
                  </a:lnTo>
                  <a:lnTo>
                    <a:pt x="921183" y="193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7" name="Mecklenburg-Vorpommern">
              <a:extLst>
                <a:ext uri="{FF2B5EF4-FFF2-40B4-BE49-F238E27FC236}">
                  <a16:creationId xmlns:a16="http://schemas.microsoft.com/office/drawing/2014/main" id="{28531D54-0846-6358-1378-C446D7763E12}"/>
                </a:ext>
              </a:extLst>
            </p:cNvPr>
            <p:cNvSpPr/>
            <p:nvPr/>
          </p:nvSpPr>
          <p:spPr>
            <a:xfrm>
              <a:off x="5741875" y="334401"/>
              <a:ext cx="1956259" cy="1364459"/>
            </a:xfrm>
            <a:custGeom>
              <a:avLst/>
              <a:gdLst>
                <a:gd name="connsiteX0" fmla="*/ 1646972 w 1956259"/>
                <a:gd name="connsiteY0" fmla="*/ 453623 h 1364459"/>
                <a:gd name="connsiteX1" fmla="*/ 1662570 w 1956259"/>
                <a:gd name="connsiteY1" fmla="*/ 490686 h 1364459"/>
                <a:gd name="connsiteX2" fmla="*/ 1680426 w 1956259"/>
                <a:gd name="connsiteY2" fmla="*/ 512230 h 1364459"/>
                <a:gd name="connsiteX3" fmla="*/ 1753993 w 1956259"/>
                <a:gd name="connsiteY3" fmla="*/ 553965 h 1364459"/>
                <a:gd name="connsiteX4" fmla="*/ 1861439 w 1956259"/>
                <a:gd name="connsiteY4" fmla="*/ 661700 h 1364459"/>
                <a:gd name="connsiteX5" fmla="*/ 1839973 w 1956259"/>
                <a:gd name="connsiteY5" fmla="*/ 674653 h 1364459"/>
                <a:gd name="connsiteX6" fmla="*/ 1854933 w 1956259"/>
                <a:gd name="connsiteY6" fmla="*/ 685598 h 1364459"/>
                <a:gd name="connsiteX7" fmla="*/ 1854200 w 1956259"/>
                <a:gd name="connsiteY7" fmla="*/ 714612 h 1364459"/>
                <a:gd name="connsiteX8" fmla="*/ 1764379 w 1956259"/>
                <a:gd name="connsiteY8" fmla="*/ 708589 h 1364459"/>
                <a:gd name="connsiteX9" fmla="*/ 1740480 w 1956259"/>
                <a:gd name="connsiteY9" fmla="*/ 730789 h 1364459"/>
                <a:gd name="connsiteX10" fmla="*/ 1714343 w 1956259"/>
                <a:gd name="connsiteY10" fmla="*/ 734881 h 1364459"/>
                <a:gd name="connsiteX11" fmla="*/ 1705579 w 1956259"/>
                <a:gd name="connsiteY11" fmla="*/ 728279 h 1364459"/>
                <a:gd name="connsiteX12" fmla="*/ 1715791 w 1956259"/>
                <a:gd name="connsiteY12" fmla="*/ 730441 h 1364459"/>
                <a:gd name="connsiteX13" fmla="*/ 1721273 w 1956259"/>
                <a:gd name="connsiteY13" fmla="*/ 721909 h 1364459"/>
                <a:gd name="connsiteX14" fmla="*/ 1708398 w 1956259"/>
                <a:gd name="connsiteY14" fmla="*/ 708396 h 1364459"/>
                <a:gd name="connsiteX15" fmla="*/ 1699633 w 1956259"/>
                <a:gd name="connsiteY15" fmla="*/ 735402 h 1364459"/>
                <a:gd name="connsiteX16" fmla="*/ 1682820 w 1956259"/>
                <a:gd name="connsiteY16" fmla="*/ 737970 h 1364459"/>
                <a:gd name="connsiteX17" fmla="*/ 1655890 w 1956259"/>
                <a:gd name="connsiteY17" fmla="*/ 729051 h 1364459"/>
                <a:gd name="connsiteX18" fmla="*/ 1661199 w 1956259"/>
                <a:gd name="connsiteY18" fmla="*/ 710481 h 1364459"/>
                <a:gd name="connsiteX19" fmla="*/ 1692472 w 1956259"/>
                <a:gd name="connsiteY19" fmla="*/ 704535 h 1364459"/>
                <a:gd name="connsiteX20" fmla="*/ 1712972 w 1956259"/>
                <a:gd name="connsiteY20" fmla="*/ 678243 h 1364459"/>
                <a:gd name="connsiteX21" fmla="*/ 1705019 w 1956259"/>
                <a:gd name="connsiteY21" fmla="*/ 642782 h 1364459"/>
                <a:gd name="connsiteX22" fmla="*/ 1691835 w 1956259"/>
                <a:gd name="connsiteY22" fmla="*/ 629269 h 1364459"/>
                <a:gd name="connsiteX23" fmla="*/ 1698108 w 1956259"/>
                <a:gd name="connsiteY23" fmla="*/ 608672 h 1364459"/>
                <a:gd name="connsiteX24" fmla="*/ 1726408 w 1956259"/>
                <a:gd name="connsiteY24" fmla="*/ 608749 h 1364459"/>
                <a:gd name="connsiteX25" fmla="*/ 1723435 w 1956259"/>
                <a:gd name="connsiteY25" fmla="*/ 656121 h 1364459"/>
                <a:gd name="connsiteX26" fmla="*/ 1727778 w 1956259"/>
                <a:gd name="connsiteY26" fmla="*/ 636412 h 1364459"/>
                <a:gd name="connsiteX27" fmla="*/ 1736311 w 1956259"/>
                <a:gd name="connsiteY27" fmla="*/ 632397 h 1364459"/>
                <a:gd name="connsiteX28" fmla="*/ 1756580 w 1956259"/>
                <a:gd name="connsiteY28" fmla="*/ 631914 h 1364459"/>
                <a:gd name="connsiteX29" fmla="*/ 1750403 w 1956259"/>
                <a:gd name="connsiteY29" fmla="*/ 641720 h 1364459"/>
                <a:gd name="connsiteX30" fmla="*/ 1765672 w 1956259"/>
                <a:gd name="connsiteY30" fmla="*/ 649365 h 1364459"/>
                <a:gd name="connsiteX31" fmla="*/ 1769282 w 1956259"/>
                <a:gd name="connsiteY31" fmla="*/ 612610 h 1364459"/>
                <a:gd name="connsiteX32" fmla="*/ 1765498 w 1956259"/>
                <a:gd name="connsiteY32" fmla="*/ 588886 h 1364459"/>
                <a:gd name="connsiteX33" fmla="*/ 1754090 w 1956259"/>
                <a:gd name="connsiteY33" fmla="*/ 580836 h 1364459"/>
                <a:gd name="connsiteX34" fmla="*/ 1748125 w 1956259"/>
                <a:gd name="connsiteY34" fmla="*/ 589754 h 1364459"/>
                <a:gd name="connsiteX35" fmla="*/ 1742411 w 1956259"/>
                <a:gd name="connsiteY35" fmla="*/ 561532 h 1364459"/>
                <a:gd name="connsiteX36" fmla="*/ 1729709 w 1956259"/>
                <a:gd name="connsiteY36" fmla="*/ 543270 h 1364459"/>
                <a:gd name="connsiteX37" fmla="*/ 1698668 w 1956259"/>
                <a:gd name="connsiteY37" fmla="*/ 543907 h 1364459"/>
                <a:gd name="connsiteX38" fmla="*/ 1697298 w 1956259"/>
                <a:gd name="connsiteY38" fmla="*/ 561841 h 1364459"/>
                <a:gd name="connsiteX39" fmla="*/ 1710559 w 1956259"/>
                <a:gd name="connsiteY39" fmla="*/ 574388 h 1364459"/>
                <a:gd name="connsiteX40" fmla="*/ 1707027 w 1956259"/>
                <a:gd name="connsiteY40" fmla="*/ 584928 h 1364459"/>
                <a:gd name="connsiteX41" fmla="*/ 1701564 w 1956259"/>
                <a:gd name="connsiteY41" fmla="*/ 580508 h 1364459"/>
                <a:gd name="connsiteX42" fmla="*/ 1704787 w 1956259"/>
                <a:gd name="connsiteY42" fmla="*/ 568616 h 1364459"/>
                <a:gd name="connsiteX43" fmla="*/ 1693282 w 1956259"/>
                <a:gd name="connsiteY43" fmla="*/ 587824 h 1364459"/>
                <a:gd name="connsiteX44" fmla="*/ 1673013 w 1956259"/>
                <a:gd name="connsiteY44" fmla="*/ 598595 h 1364459"/>
                <a:gd name="connsiteX45" fmla="*/ 1669481 w 1956259"/>
                <a:gd name="connsiteY45" fmla="*/ 586781 h 1364459"/>
                <a:gd name="connsiteX46" fmla="*/ 1683071 w 1956259"/>
                <a:gd name="connsiteY46" fmla="*/ 565393 h 1364459"/>
                <a:gd name="connsiteX47" fmla="*/ 1671180 w 1956259"/>
                <a:gd name="connsiteY47" fmla="*/ 557111 h 1364459"/>
                <a:gd name="connsiteX48" fmla="*/ 1641837 w 1956259"/>
                <a:gd name="connsiteY48" fmla="*/ 582612 h 1364459"/>
                <a:gd name="connsiteX49" fmla="*/ 1626240 w 1956259"/>
                <a:gd name="connsiteY49" fmla="*/ 581975 h 1364459"/>
                <a:gd name="connsiteX50" fmla="*/ 1624541 w 1956259"/>
                <a:gd name="connsiteY50" fmla="*/ 572246 h 1364459"/>
                <a:gd name="connsiteX51" fmla="*/ 1633402 w 1956259"/>
                <a:gd name="connsiteY51" fmla="*/ 565161 h 1364459"/>
                <a:gd name="connsiteX52" fmla="*/ 1646354 w 1956259"/>
                <a:gd name="connsiteY52" fmla="*/ 528580 h 1364459"/>
                <a:gd name="connsiteX53" fmla="*/ 1647957 w 1956259"/>
                <a:gd name="connsiteY53" fmla="*/ 504624 h 1364459"/>
                <a:gd name="connsiteX54" fmla="*/ 1636703 w 1956259"/>
                <a:gd name="connsiteY54" fmla="*/ 500918 h 1364459"/>
                <a:gd name="connsiteX55" fmla="*/ 1619329 w 1956259"/>
                <a:gd name="connsiteY55" fmla="*/ 479201 h 1364459"/>
                <a:gd name="connsiteX56" fmla="*/ 1615468 w 1956259"/>
                <a:gd name="connsiteY56" fmla="*/ 460534 h 1364459"/>
                <a:gd name="connsiteX57" fmla="*/ 1634927 w 1956259"/>
                <a:gd name="connsiteY57" fmla="*/ 447677 h 1364459"/>
                <a:gd name="connsiteX58" fmla="*/ 1646992 w 1956259"/>
                <a:gd name="connsiteY58" fmla="*/ 453546 h 1364459"/>
                <a:gd name="connsiteX59" fmla="*/ 1299270 w 1956259"/>
                <a:gd name="connsiteY59" fmla="*/ 330599 h 1364459"/>
                <a:gd name="connsiteX60" fmla="*/ 1294116 w 1956259"/>
                <a:gd name="connsiteY60" fmla="*/ 335657 h 1364459"/>
                <a:gd name="connsiteX61" fmla="*/ 1290023 w 1956259"/>
                <a:gd name="connsiteY61" fmla="*/ 326738 h 1364459"/>
                <a:gd name="connsiteX62" fmla="*/ 1296452 w 1956259"/>
                <a:gd name="connsiteY62" fmla="*/ 323611 h 1364459"/>
                <a:gd name="connsiteX63" fmla="*/ 1299270 w 1956259"/>
                <a:gd name="connsiteY63" fmla="*/ 330599 h 1364459"/>
                <a:gd name="connsiteX64" fmla="*/ 1502212 w 1956259"/>
                <a:gd name="connsiteY64" fmla="*/ 323206 h 1364459"/>
                <a:gd name="connsiteX65" fmla="*/ 1500764 w 1956259"/>
                <a:gd name="connsiteY65" fmla="*/ 328591 h 1364459"/>
                <a:gd name="connsiteX66" fmla="*/ 1497869 w 1956259"/>
                <a:gd name="connsiteY66" fmla="*/ 322955 h 1364459"/>
                <a:gd name="connsiteX67" fmla="*/ 1510339 w 1956259"/>
                <a:gd name="connsiteY67" fmla="*/ 308322 h 1364459"/>
                <a:gd name="connsiteX68" fmla="*/ 1512347 w 1956259"/>
                <a:gd name="connsiteY68" fmla="*/ 316276 h 1364459"/>
                <a:gd name="connsiteX69" fmla="*/ 1502212 w 1956259"/>
                <a:gd name="connsiteY69" fmla="*/ 323186 h 1364459"/>
                <a:gd name="connsiteX70" fmla="*/ 1080557 w 1956259"/>
                <a:gd name="connsiteY70" fmla="*/ 224543 h 1364459"/>
                <a:gd name="connsiteX71" fmla="*/ 1093509 w 1956259"/>
                <a:gd name="connsiteY71" fmla="*/ 236126 h 1364459"/>
                <a:gd name="connsiteX72" fmla="*/ 1066001 w 1956259"/>
                <a:gd name="connsiteY72" fmla="*/ 235238 h 1364459"/>
                <a:gd name="connsiteX73" fmla="*/ 1073491 w 1956259"/>
                <a:gd name="connsiteY73" fmla="*/ 223018 h 1364459"/>
                <a:gd name="connsiteX74" fmla="*/ 1080557 w 1956259"/>
                <a:gd name="connsiteY74" fmla="*/ 224543 h 1364459"/>
                <a:gd name="connsiteX75" fmla="*/ 1205105 w 1956259"/>
                <a:gd name="connsiteY75" fmla="*/ 212227 h 1364459"/>
                <a:gd name="connsiteX76" fmla="*/ 1213387 w 1956259"/>
                <a:gd name="connsiteY76" fmla="*/ 216802 h 1364459"/>
                <a:gd name="connsiteX77" fmla="*/ 1193291 w 1956259"/>
                <a:gd name="connsiteY77" fmla="*/ 219852 h 1364459"/>
                <a:gd name="connsiteX78" fmla="*/ 1195704 w 1956259"/>
                <a:gd name="connsiteY78" fmla="*/ 211976 h 1364459"/>
                <a:gd name="connsiteX79" fmla="*/ 1205105 w 1956259"/>
                <a:gd name="connsiteY79" fmla="*/ 212227 h 1364459"/>
                <a:gd name="connsiteX80" fmla="*/ 1259311 w 1956259"/>
                <a:gd name="connsiteY80" fmla="*/ 207652 h 1364459"/>
                <a:gd name="connsiteX81" fmla="*/ 1218387 w 1956259"/>
                <a:gd name="connsiteY81" fmla="*/ 218829 h 1364459"/>
                <a:gd name="connsiteX82" fmla="*/ 1232382 w 1956259"/>
                <a:gd name="connsiteY82" fmla="*/ 208772 h 1364459"/>
                <a:gd name="connsiteX83" fmla="*/ 1249118 w 1956259"/>
                <a:gd name="connsiteY83" fmla="*/ 208038 h 1364459"/>
                <a:gd name="connsiteX84" fmla="*/ 1257072 w 1956259"/>
                <a:gd name="connsiteY84" fmla="*/ 196861 h 1364459"/>
                <a:gd name="connsiteX85" fmla="*/ 1259311 w 1956259"/>
                <a:gd name="connsiteY85" fmla="*/ 207633 h 1364459"/>
                <a:gd name="connsiteX86" fmla="*/ 992009 w 1956259"/>
                <a:gd name="connsiteY86" fmla="*/ 177808 h 1364459"/>
                <a:gd name="connsiteX87" fmla="*/ 984519 w 1956259"/>
                <a:gd name="connsiteY87" fmla="*/ 185125 h 1364459"/>
                <a:gd name="connsiteX88" fmla="*/ 1008495 w 1956259"/>
                <a:gd name="connsiteY88" fmla="*/ 202575 h 1364459"/>
                <a:gd name="connsiteX89" fmla="*/ 1062198 w 1956259"/>
                <a:gd name="connsiteY89" fmla="*/ 212459 h 1364459"/>
                <a:gd name="connsiteX90" fmla="*/ 1189489 w 1956259"/>
                <a:gd name="connsiteY90" fmla="*/ 209795 h 1364459"/>
                <a:gd name="connsiteX91" fmla="*/ 1194469 w 1956259"/>
                <a:gd name="connsiteY91" fmla="*/ 225644 h 1364459"/>
                <a:gd name="connsiteX92" fmla="*/ 1168660 w 1956259"/>
                <a:gd name="connsiteY92" fmla="*/ 237149 h 1364459"/>
                <a:gd name="connsiteX93" fmla="*/ 1142117 w 1956259"/>
                <a:gd name="connsiteY93" fmla="*/ 231126 h 1364459"/>
                <a:gd name="connsiteX94" fmla="*/ 1131191 w 1956259"/>
                <a:gd name="connsiteY94" fmla="*/ 242148 h 1364459"/>
                <a:gd name="connsiteX95" fmla="*/ 1122658 w 1956259"/>
                <a:gd name="connsiteY95" fmla="*/ 235546 h 1364459"/>
                <a:gd name="connsiteX96" fmla="*/ 1097254 w 1956259"/>
                <a:gd name="connsiteY96" fmla="*/ 235952 h 1364459"/>
                <a:gd name="connsiteX97" fmla="*/ 1089301 w 1956259"/>
                <a:gd name="connsiteY97" fmla="*/ 221802 h 1364459"/>
                <a:gd name="connsiteX98" fmla="*/ 1073125 w 1956259"/>
                <a:gd name="connsiteY98" fmla="*/ 222207 h 1364459"/>
                <a:gd name="connsiteX99" fmla="*/ 1060577 w 1956259"/>
                <a:gd name="connsiteY99" fmla="*/ 242148 h 1364459"/>
                <a:gd name="connsiteX100" fmla="*/ 1045713 w 1956259"/>
                <a:gd name="connsiteY100" fmla="*/ 235643 h 1364459"/>
                <a:gd name="connsiteX101" fmla="*/ 1046524 w 1956259"/>
                <a:gd name="connsiteY101" fmla="*/ 227207 h 1364459"/>
                <a:gd name="connsiteX102" fmla="*/ 1034864 w 1956259"/>
                <a:gd name="connsiteY102" fmla="*/ 243442 h 1364459"/>
                <a:gd name="connsiteX103" fmla="*/ 1015077 w 1956259"/>
                <a:gd name="connsiteY103" fmla="*/ 246492 h 1364459"/>
                <a:gd name="connsiteX104" fmla="*/ 1026023 w 1956259"/>
                <a:gd name="connsiteY104" fmla="*/ 257186 h 1364459"/>
                <a:gd name="connsiteX105" fmla="*/ 1022645 w 1956259"/>
                <a:gd name="connsiteY105" fmla="*/ 265062 h 1364459"/>
                <a:gd name="connsiteX106" fmla="*/ 1019749 w 1956259"/>
                <a:gd name="connsiteY106" fmla="*/ 258460 h 1364459"/>
                <a:gd name="connsiteX107" fmla="*/ 1003109 w 1956259"/>
                <a:gd name="connsiteY107" fmla="*/ 258287 h 1364459"/>
                <a:gd name="connsiteX108" fmla="*/ 989037 w 1956259"/>
                <a:gd name="connsiteY108" fmla="*/ 266491 h 1364459"/>
                <a:gd name="connsiteX109" fmla="*/ 986296 w 1956259"/>
                <a:gd name="connsiteY109" fmla="*/ 272282 h 1364459"/>
                <a:gd name="connsiteX110" fmla="*/ 994422 w 1956259"/>
                <a:gd name="connsiteY110" fmla="*/ 280563 h 1364459"/>
                <a:gd name="connsiteX111" fmla="*/ 1004074 w 1956259"/>
                <a:gd name="connsiteY111" fmla="*/ 268749 h 1364459"/>
                <a:gd name="connsiteX112" fmla="*/ 1010502 w 1956259"/>
                <a:gd name="connsiteY112" fmla="*/ 274367 h 1364459"/>
                <a:gd name="connsiteX113" fmla="*/ 1037432 w 1956259"/>
                <a:gd name="connsiteY113" fmla="*/ 273401 h 1364459"/>
                <a:gd name="connsiteX114" fmla="*/ 1061562 w 1956259"/>
                <a:gd name="connsiteY114" fmla="*/ 258924 h 1364459"/>
                <a:gd name="connsiteX115" fmla="*/ 1061812 w 1956259"/>
                <a:gd name="connsiteY115" fmla="*/ 242438 h 1364459"/>
                <a:gd name="connsiteX116" fmla="*/ 1081908 w 1956259"/>
                <a:gd name="connsiteY116" fmla="*/ 239697 h 1364459"/>
                <a:gd name="connsiteX117" fmla="*/ 1085537 w 1956259"/>
                <a:gd name="connsiteY117" fmla="*/ 246936 h 1364459"/>
                <a:gd name="connsiteX118" fmla="*/ 1071696 w 1956259"/>
                <a:gd name="connsiteY118" fmla="*/ 250391 h 1364459"/>
                <a:gd name="connsiteX119" fmla="*/ 1074746 w 1956259"/>
                <a:gd name="connsiteY119" fmla="*/ 262533 h 1364459"/>
                <a:gd name="connsiteX120" fmla="*/ 1066310 w 1956259"/>
                <a:gd name="connsiteY120" fmla="*/ 275313 h 1364459"/>
                <a:gd name="connsiteX121" fmla="*/ 1071696 w 1956259"/>
                <a:gd name="connsiteY121" fmla="*/ 275950 h 1364459"/>
                <a:gd name="connsiteX122" fmla="*/ 1078626 w 1956259"/>
                <a:gd name="connsiteY122" fmla="*/ 250854 h 1364459"/>
                <a:gd name="connsiteX123" fmla="*/ 1085865 w 1956259"/>
                <a:gd name="connsiteY123" fmla="*/ 250777 h 1364459"/>
                <a:gd name="connsiteX124" fmla="*/ 1088510 w 1956259"/>
                <a:gd name="connsiteY124" fmla="*/ 274251 h 1364459"/>
                <a:gd name="connsiteX125" fmla="*/ 1096637 w 1956259"/>
                <a:gd name="connsiteY125" fmla="*/ 275621 h 1364459"/>
                <a:gd name="connsiteX126" fmla="*/ 1101386 w 1956259"/>
                <a:gd name="connsiteY126" fmla="*/ 264695 h 1364459"/>
                <a:gd name="connsiteX127" fmla="*/ 1112968 w 1956259"/>
                <a:gd name="connsiteY127" fmla="*/ 274830 h 1364459"/>
                <a:gd name="connsiteX128" fmla="*/ 1122851 w 1956259"/>
                <a:gd name="connsiteY128" fmla="*/ 253287 h 1364459"/>
                <a:gd name="connsiteX129" fmla="*/ 1135804 w 1956259"/>
                <a:gd name="connsiteY129" fmla="*/ 298883 h 1364459"/>
                <a:gd name="connsiteX130" fmla="*/ 1171343 w 1956259"/>
                <a:gd name="connsiteY130" fmla="*/ 277899 h 1364459"/>
                <a:gd name="connsiteX131" fmla="*/ 1179393 w 1956259"/>
                <a:gd name="connsiteY131" fmla="*/ 248943 h 1364459"/>
                <a:gd name="connsiteX132" fmla="*/ 1193214 w 1956259"/>
                <a:gd name="connsiteY132" fmla="*/ 238172 h 1364459"/>
                <a:gd name="connsiteX133" fmla="*/ 1226108 w 1956259"/>
                <a:gd name="connsiteY133" fmla="*/ 226918 h 1364459"/>
                <a:gd name="connsiteX134" fmla="*/ 1237362 w 1956259"/>
                <a:gd name="connsiteY134" fmla="*/ 216146 h 1364459"/>
                <a:gd name="connsiteX135" fmla="*/ 1247825 w 1956259"/>
                <a:gd name="connsiteY135" fmla="*/ 218308 h 1364459"/>
                <a:gd name="connsiteX136" fmla="*/ 1245817 w 1956259"/>
                <a:gd name="connsiteY136" fmla="*/ 252399 h 1364459"/>
                <a:gd name="connsiteX137" fmla="*/ 1257149 w 1956259"/>
                <a:gd name="connsiteY137" fmla="*/ 266626 h 1364459"/>
                <a:gd name="connsiteX138" fmla="*/ 1272920 w 1956259"/>
                <a:gd name="connsiteY138" fmla="*/ 265912 h 1364459"/>
                <a:gd name="connsiteX139" fmla="*/ 1280082 w 1956259"/>
                <a:gd name="connsiteY139" fmla="*/ 277803 h 1364459"/>
                <a:gd name="connsiteX140" fmla="*/ 1271318 w 1956259"/>
                <a:gd name="connsiteY140" fmla="*/ 297261 h 1364459"/>
                <a:gd name="connsiteX141" fmla="*/ 1277592 w 1956259"/>
                <a:gd name="connsiteY141" fmla="*/ 320098 h 1364459"/>
                <a:gd name="connsiteX142" fmla="*/ 1291433 w 1956259"/>
                <a:gd name="connsiteY142" fmla="*/ 336989 h 1364459"/>
                <a:gd name="connsiteX143" fmla="*/ 1286201 w 1956259"/>
                <a:gd name="connsiteY143" fmla="*/ 353320 h 1364459"/>
                <a:gd name="connsiteX144" fmla="*/ 1301162 w 1956259"/>
                <a:gd name="connsiteY144" fmla="*/ 365307 h 1364459"/>
                <a:gd name="connsiteX145" fmla="*/ 1317493 w 1956259"/>
                <a:gd name="connsiteY145" fmla="*/ 357354 h 1364459"/>
                <a:gd name="connsiteX146" fmla="*/ 1324481 w 1956259"/>
                <a:gd name="connsiteY146" fmla="*/ 364033 h 1364459"/>
                <a:gd name="connsiteX147" fmla="*/ 1306547 w 1956259"/>
                <a:gd name="connsiteY147" fmla="*/ 378434 h 1364459"/>
                <a:gd name="connsiteX148" fmla="*/ 1328496 w 1956259"/>
                <a:gd name="connsiteY148" fmla="*/ 367006 h 1364459"/>
                <a:gd name="connsiteX149" fmla="*/ 1343206 w 1956259"/>
                <a:gd name="connsiteY149" fmla="*/ 389688 h 1364459"/>
                <a:gd name="connsiteX150" fmla="*/ 1380752 w 1956259"/>
                <a:gd name="connsiteY150" fmla="*/ 394514 h 1364459"/>
                <a:gd name="connsiteX151" fmla="*/ 1399496 w 1956259"/>
                <a:gd name="connsiteY151" fmla="*/ 439068 h 1364459"/>
                <a:gd name="connsiteX152" fmla="*/ 1422333 w 1956259"/>
                <a:gd name="connsiteY152" fmla="*/ 440921 h 1364459"/>
                <a:gd name="connsiteX153" fmla="*/ 1406658 w 1956259"/>
                <a:gd name="connsiteY153" fmla="*/ 444627 h 1364459"/>
                <a:gd name="connsiteX154" fmla="*/ 1394844 w 1956259"/>
                <a:gd name="connsiteY154" fmla="*/ 459916 h 1364459"/>
                <a:gd name="connsiteX155" fmla="*/ 1425247 w 1956259"/>
                <a:gd name="connsiteY155" fmla="*/ 445438 h 1364459"/>
                <a:gd name="connsiteX156" fmla="*/ 1441328 w 1956259"/>
                <a:gd name="connsiteY156" fmla="*/ 453797 h 1364459"/>
                <a:gd name="connsiteX157" fmla="*/ 1434031 w 1956259"/>
                <a:gd name="connsiteY157" fmla="*/ 441249 h 1364459"/>
                <a:gd name="connsiteX158" fmla="*/ 1446096 w 1956259"/>
                <a:gd name="connsiteY158" fmla="*/ 447446 h 1364459"/>
                <a:gd name="connsiteX159" fmla="*/ 1444879 w 1956259"/>
                <a:gd name="connsiteY159" fmla="*/ 459588 h 1364459"/>
                <a:gd name="connsiteX160" fmla="*/ 1441656 w 1956259"/>
                <a:gd name="connsiteY160" fmla="*/ 455573 h 1364459"/>
                <a:gd name="connsiteX161" fmla="*/ 1427178 w 1956259"/>
                <a:gd name="connsiteY161" fmla="*/ 467001 h 1364459"/>
                <a:gd name="connsiteX162" fmla="*/ 1428066 w 1956259"/>
                <a:gd name="connsiteY162" fmla="*/ 473274 h 1364459"/>
                <a:gd name="connsiteX163" fmla="*/ 1442544 w 1956259"/>
                <a:gd name="connsiteY163" fmla="*/ 463217 h 1364459"/>
                <a:gd name="connsiteX164" fmla="*/ 1440942 w 1956259"/>
                <a:gd name="connsiteY164" fmla="*/ 471421 h 1364459"/>
                <a:gd name="connsiteX165" fmla="*/ 1452350 w 1956259"/>
                <a:gd name="connsiteY165" fmla="*/ 479857 h 1364459"/>
                <a:gd name="connsiteX166" fmla="*/ 1472214 w 1956259"/>
                <a:gd name="connsiteY166" fmla="*/ 523600 h 1364459"/>
                <a:gd name="connsiteX167" fmla="*/ 1488931 w 1956259"/>
                <a:gd name="connsiteY167" fmla="*/ 524256 h 1364459"/>
                <a:gd name="connsiteX168" fmla="*/ 1476712 w 1956259"/>
                <a:gd name="connsiteY168" fmla="*/ 497790 h 1364459"/>
                <a:gd name="connsiteX169" fmla="*/ 1483873 w 1956259"/>
                <a:gd name="connsiteY169" fmla="*/ 490725 h 1364459"/>
                <a:gd name="connsiteX170" fmla="*/ 1552711 w 1956259"/>
                <a:gd name="connsiteY170" fmla="*/ 476247 h 1364459"/>
                <a:gd name="connsiteX171" fmla="*/ 1588327 w 1956259"/>
                <a:gd name="connsiteY171" fmla="*/ 449067 h 1364459"/>
                <a:gd name="connsiteX172" fmla="*/ 1596859 w 1956259"/>
                <a:gd name="connsiteY172" fmla="*/ 451557 h 1364459"/>
                <a:gd name="connsiteX173" fmla="*/ 1599600 w 1956259"/>
                <a:gd name="connsiteY173" fmla="*/ 457426 h 1364459"/>
                <a:gd name="connsiteX174" fmla="*/ 1589061 w 1956259"/>
                <a:gd name="connsiteY174" fmla="*/ 461538 h 1364459"/>
                <a:gd name="connsiteX175" fmla="*/ 1590354 w 1956259"/>
                <a:gd name="connsiteY175" fmla="*/ 468854 h 1364459"/>
                <a:gd name="connsiteX176" fmla="*/ 1607959 w 1956259"/>
                <a:gd name="connsiteY176" fmla="*/ 480282 h 1364459"/>
                <a:gd name="connsiteX177" fmla="*/ 1616414 w 1956259"/>
                <a:gd name="connsiteY177" fmla="*/ 476981 h 1364459"/>
                <a:gd name="connsiteX178" fmla="*/ 1618827 w 1956259"/>
                <a:gd name="connsiteY178" fmla="*/ 494258 h 1364459"/>
                <a:gd name="connsiteX179" fmla="*/ 1643517 w 1956259"/>
                <a:gd name="connsiteY179" fmla="*/ 513156 h 1364459"/>
                <a:gd name="connsiteX180" fmla="*/ 1636606 w 1956259"/>
                <a:gd name="connsiteY180" fmla="*/ 543386 h 1364459"/>
                <a:gd name="connsiteX181" fmla="*/ 1629290 w 1956259"/>
                <a:gd name="connsiteY181" fmla="*/ 547479 h 1364459"/>
                <a:gd name="connsiteX182" fmla="*/ 1632340 w 1956259"/>
                <a:gd name="connsiteY182" fmla="*/ 558096 h 1364459"/>
                <a:gd name="connsiteX183" fmla="*/ 1613596 w 1956259"/>
                <a:gd name="connsiteY183" fmla="*/ 574253 h 1364459"/>
                <a:gd name="connsiteX184" fmla="*/ 1620198 w 1956259"/>
                <a:gd name="connsiteY184" fmla="*/ 574581 h 1364459"/>
                <a:gd name="connsiteX185" fmla="*/ 1622128 w 1956259"/>
                <a:gd name="connsiteY185" fmla="*/ 585758 h 1364459"/>
                <a:gd name="connsiteX186" fmla="*/ 1639096 w 1956259"/>
                <a:gd name="connsiteY186" fmla="*/ 602649 h 1364459"/>
                <a:gd name="connsiteX187" fmla="*/ 1659443 w 1956259"/>
                <a:gd name="connsiteY187" fmla="*/ 612301 h 1364459"/>
                <a:gd name="connsiteX188" fmla="*/ 1670928 w 1956259"/>
                <a:gd name="connsiteY188" fmla="*/ 642377 h 1364459"/>
                <a:gd name="connsiteX189" fmla="*/ 1683804 w 1956259"/>
                <a:gd name="connsiteY189" fmla="*/ 643187 h 1364459"/>
                <a:gd name="connsiteX190" fmla="*/ 1700849 w 1956259"/>
                <a:gd name="connsiteY190" fmla="*/ 666738 h 1364459"/>
                <a:gd name="connsiteX191" fmla="*/ 1694750 w 1956259"/>
                <a:gd name="connsiteY191" fmla="*/ 677510 h 1364459"/>
                <a:gd name="connsiteX192" fmla="*/ 1675600 w 1956259"/>
                <a:gd name="connsiteY192" fmla="*/ 686119 h 1364459"/>
                <a:gd name="connsiteX193" fmla="*/ 1666431 w 1956259"/>
                <a:gd name="connsiteY193" fmla="*/ 705095 h 1364459"/>
                <a:gd name="connsiteX194" fmla="*/ 1654925 w 1956259"/>
                <a:gd name="connsiteY194" fmla="*/ 706138 h 1364459"/>
                <a:gd name="connsiteX195" fmla="*/ 1655254 w 1956259"/>
                <a:gd name="connsiteY195" fmla="*/ 716504 h 1364459"/>
                <a:gd name="connsiteX196" fmla="*/ 1645351 w 1956259"/>
                <a:gd name="connsiteY196" fmla="*/ 721002 h 1364459"/>
                <a:gd name="connsiteX197" fmla="*/ 1651238 w 1956259"/>
                <a:gd name="connsiteY197" fmla="*/ 735402 h 1364459"/>
                <a:gd name="connsiteX198" fmla="*/ 1669153 w 1956259"/>
                <a:gd name="connsiteY198" fmla="*/ 736117 h 1364459"/>
                <a:gd name="connsiteX199" fmla="*/ 1693282 w 1956259"/>
                <a:gd name="connsiteY199" fmla="*/ 769898 h 1364459"/>
                <a:gd name="connsiteX200" fmla="*/ 1702297 w 1956259"/>
                <a:gd name="connsiteY200" fmla="*/ 767640 h 1364459"/>
                <a:gd name="connsiteX201" fmla="*/ 1729226 w 1956259"/>
                <a:gd name="connsiteY201" fmla="*/ 796268 h 1364459"/>
                <a:gd name="connsiteX202" fmla="*/ 1797582 w 1956259"/>
                <a:gd name="connsiteY202" fmla="*/ 824335 h 1364459"/>
                <a:gd name="connsiteX203" fmla="*/ 1829993 w 1956259"/>
                <a:gd name="connsiteY203" fmla="*/ 822482 h 1364459"/>
                <a:gd name="connsiteX204" fmla="*/ 1838429 w 1956259"/>
                <a:gd name="connsiteY204" fmla="*/ 828273 h 1364459"/>
                <a:gd name="connsiteX205" fmla="*/ 1863601 w 1956259"/>
                <a:gd name="connsiteY205" fmla="*/ 805842 h 1364459"/>
                <a:gd name="connsiteX206" fmla="*/ 1881862 w 1956259"/>
                <a:gd name="connsiteY206" fmla="*/ 816942 h 1364459"/>
                <a:gd name="connsiteX207" fmla="*/ 1881380 w 1956259"/>
                <a:gd name="connsiteY207" fmla="*/ 832540 h 1364459"/>
                <a:gd name="connsiteX208" fmla="*/ 1855242 w 1956259"/>
                <a:gd name="connsiteY208" fmla="*/ 856670 h 1364459"/>
                <a:gd name="connsiteX209" fmla="*/ 1884603 w 1956259"/>
                <a:gd name="connsiteY209" fmla="*/ 862133 h 1364459"/>
                <a:gd name="connsiteX210" fmla="*/ 1888619 w 1956259"/>
                <a:gd name="connsiteY210" fmla="*/ 870337 h 1364459"/>
                <a:gd name="connsiteX211" fmla="*/ 1883156 w 1956259"/>
                <a:gd name="connsiteY211" fmla="*/ 887787 h 1364459"/>
                <a:gd name="connsiteX212" fmla="*/ 1890240 w 1956259"/>
                <a:gd name="connsiteY212" fmla="*/ 892459 h 1364459"/>
                <a:gd name="connsiteX213" fmla="*/ 1890723 w 1956259"/>
                <a:gd name="connsiteY213" fmla="*/ 915624 h 1364459"/>
                <a:gd name="connsiteX214" fmla="*/ 1907517 w 1956259"/>
                <a:gd name="connsiteY214" fmla="*/ 930333 h 1364459"/>
                <a:gd name="connsiteX215" fmla="*/ 1902614 w 1956259"/>
                <a:gd name="connsiteY215" fmla="*/ 993689 h 1364459"/>
                <a:gd name="connsiteX216" fmla="*/ 1912421 w 1956259"/>
                <a:gd name="connsiteY216" fmla="*/ 1026737 h 1364459"/>
                <a:gd name="connsiteX217" fmla="*/ 1926416 w 1956259"/>
                <a:gd name="connsiteY217" fmla="*/ 1038474 h 1364459"/>
                <a:gd name="connsiteX218" fmla="*/ 1946202 w 1956259"/>
                <a:gd name="connsiteY218" fmla="*/ 1156440 h 1364459"/>
                <a:gd name="connsiteX219" fmla="*/ 1956260 w 1956259"/>
                <a:gd name="connsiteY219" fmla="*/ 1177018 h 1364459"/>
                <a:gd name="connsiteX220" fmla="*/ 1956260 w 1956259"/>
                <a:gd name="connsiteY220" fmla="*/ 1177018 h 1364459"/>
                <a:gd name="connsiteX221" fmla="*/ 1923540 w 1956259"/>
                <a:gd name="connsiteY221" fmla="*/ 1194701 h 1364459"/>
                <a:gd name="connsiteX222" fmla="*/ 1907942 w 1956259"/>
                <a:gd name="connsiteY222" fmla="*/ 1193658 h 1364459"/>
                <a:gd name="connsiteX223" fmla="*/ 1899815 w 1956259"/>
                <a:gd name="connsiteY223" fmla="*/ 1215124 h 1364459"/>
                <a:gd name="connsiteX224" fmla="*/ 1880029 w 1956259"/>
                <a:gd name="connsiteY224" fmla="*/ 1223174 h 1364459"/>
                <a:gd name="connsiteX225" fmla="*/ 1879237 w 1956259"/>
                <a:gd name="connsiteY225" fmla="*/ 1237652 h 1364459"/>
                <a:gd name="connsiteX226" fmla="*/ 1853736 w 1956259"/>
                <a:gd name="connsiteY226" fmla="*/ 1242072 h 1364459"/>
                <a:gd name="connsiteX227" fmla="*/ 1826808 w 1956259"/>
                <a:gd name="connsiteY227" fmla="*/ 1231378 h 1364459"/>
                <a:gd name="connsiteX228" fmla="*/ 1795361 w 1956259"/>
                <a:gd name="connsiteY228" fmla="*/ 1235393 h 1364459"/>
                <a:gd name="connsiteX229" fmla="*/ 1811847 w 1956259"/>
                <a:gd name="connsiteY229" fmla="*/ 1204584 h 1364459"/>
                <a:gd name="connsiteX230" fmla="*/ 1860975 w 1956259"/>
                <a:gd name="connsiteY230" fmla="*/ 1152077 h 1364459"/>
                <a:gd name="connsiteX231" fmla="*/ 1870551 w 1956259"/>
                <a:gd name="connsiteY231" fmla="*/ 1127060 h 1364459"/>
                <a:gd name="connsiteX232" fmla="*/ 1868060 w 1956259"/>
                <a:gd name="connsiteY232" fmla="*/ 1092641 h 1364459"/>
                <a:gd name="connsiteX233" fmla="*/ 1859373 w 1956259"/>
                <a:gd name="connsiteY233" fmla="*/ 1087178 h 1364459"/>
                <a:gd name="connsiteX234" fmla="*/ 1851980 w 1956259"/>
                <a:gd name="connsiteY234" fmla="*/ 1096502 h 1364459"/>
                <a:gd name="connsiteX235" fmla="*/ 1837502 w 1956259"/>
                <a:gd name="connsiteY235" fmla="*/ 1097795 h 1364459"/>
                <a:gd name="connsiteX236" fmla="*/ 1807426 w 1956259"/>
                <a:gd name="connsiteY236" fmla="*/ 1081715 h 1364459"/>
                <a:gd name="connsiteX237" fmla="*/ 1789261 w 1956259"/>
                <a:gd name="connsiteY237" fmla="*/ 1107678 h 1364459"/>
                <a:gd name="connsiteX238" fmla="*/ 1771405 w 1956259"/>
                <a:gd name="connsiteY238" fmla="*/ 1105420 h 1364459"/>
                <a:gd name="connsiteX239" fmla="*/ 1768510 w 1956259"/>
                <a:gd name="connsiteY239" fmla="*/ 1091270 h 1364459"/>
                <a:gd name="connsiteX240" fmla="*/ 1745268 w 1956259"/>
                <a:gd name="connsiteY240" fmla="*/ 1087081 h 1364459"/>
                <a:gd name="connsiteX241" fmla="*/ 1702085 w 1956259"/>
                <a:gd name="connsiteY241" fmla="*/ 1098026 h 1364459"/>
                <a:gd name="connsiteX242" fmla="*/ 1693958 w 1956259"/>
                <a:gd name="connsiteY242" fmla="*/ 1090073 h 1364459"/>
                <a:gd name="connsiteX243" fmla="*/ 1701274 w 1956259"/>
                <a:gd name="connsiteY243" fmla="*/ 1070692 h 1364459"/>
                <a:gd name="connsiteX244" fmla="*/ 1681005 w 1956259"/>
                <a:gd name="connsiteY244" fmla="*/ 1053164 h 1364459"/>
                <a:gd name="connsiteX245" fmla="*/ 1682047 w 1956259"/>
                <a:gd name="connsiteY245" fmla="*/ 1026872 h 1364459"/>
                <a:gd name="connsiteX246" fmla="*/ 1654134 w 1956259"/>
                <a:gd name="connsiteY246" fmla="*/ 1015367 h 1364459"/>
                <a:gd name="connsiteX247" fmla="*/ 1638865 w 1956259"/>
                <a:gd name="connsiteY247" fmla="*/ 980234 h 1364459"/>
                <a:gd name="connsiteX248" fmla="*/ 1629464 w 1956259"/>
                <a:gd name="connsiteY248" fmla="*/ 1018745 h 1364459"/>
                <a:gd name="connsiteX249" fmla="*/ 1654134 w 1956259"/>
                <a:gd name="connsiteY249" fmla="*/ 1033532 h 1364459"/>
                <a:gd name="connsiteX250" fmla="*/ 1648999 w 1956259"/>
                <a:gd name="connsiteY250" fmla="*/ 1043821 h 1364459"/>
                <a:gd name="connsiteX251" fmla="*/ 1630023 w 1956259"/>
                <a:gd name="connsiteY251" fmla="*/ 1053878 h 1364459"/>
                <a:gd name="connsiteX252" fmla="*/ 1611530 w 1956259"/>
                <a:gd name="connsiteY252" fmla="*/ 1043589 h 1364459"/>
                <a:gd name="connsiteX253" fmla="*/ 1598423 w 1956259"/>
                <a:gd name="connsiteY253" fmla="*/ 1047296 h 1364459"/>
                <a:gd name="connsiteX254" fmla="*/ 1557093 w 1956259"/>
                <a:gd name="connsiteY254" fmla="*/ 1081464 h 1364459"/>
                <a:gd name="connsiteX255" fmla="*/ 1553484 w 1956259"/>
                <a:gd name="connsiteY255" fmla="*/ 1108489 h 1364459"/>
                <a:gd name="connsiteX256" fmla="*/ 1533214 w 1956259"/>
                <a:gd name="connsiteY256" fmla="*/ 1105671 h 1364459"/>
                <a:gd name="connsiteX257" fmla="*/ 1514798 w 1956259"/>
                <a:gd name="connsiteY257" fmla="*/ 1118450 h 1364459"/>
                <a:gd name="connsiteX258" fmla="*/ 1517945 w 1956259"/>
                <a:gd name="connsiteY258" fmla="*/ 1136383 h 1364459"/>
                <a:gd name="connsiteX259" fmla="*/ 1510629 w 1956259"/>
                <a:gd name="connsiteY259" fmla="*/ 1147329 h 1364459"/>
                <a:gd name="connsiteX260" fmla="*/ 1501150 w 1956259"/>
                <a:gd name="connsiteY260" fmla="*/ 1146113 h 1364459"/>
                <a:gd name="connsiteX261" fmla="*/ 1496961 w 1956259"/>
                <a:gd name="connsiteY261" fmla="*/ 1157695 h 1364459"/>
                <a:gd name="connsiteX262" fmla="*/ 1500185 w 1956259"/>
                <a:gd name="connsiteY262" fmla="*/ 1186168 h 1364459"/>
                <a:gd name="connsiteX263" fmla="*/ 1490128 w 1956259"/>
                <a:gd name="connsiteY263" fmla="*/ 1181014 h 1364459"/>
                <a:gd name="connsiteX264" fmla="*/ 1480959 w 1956259"/>
                <a:gd name="connsiteY264" fmla="*/ 1209487 h 1364459"/>
                <a:gd name="connsiteX265" fmla="*/ 1469704 w 1956259"/>
                <a:gd name="connsiteY265" fmla="*/ 1212383 h 1364459"/>
                <a:gd name="connsiteX266" fmla="*/ 1465689 w 1956259"/>
                <a:gd name="connsiteY266" fmla="*/ 1204179 h 1364459"/>
                <a:gd name="connsiteX267" fmla="*/ 1456597 w 1956259"/>
                <a:gd name="connsiteY267" fmla="*/ 1204507 h 1364459"/>
                <a:gd name="connsiteX268" fmla="*/ 1457562 w 1956259"/>
                <a:gd name="connsiteY268" fmla="*/ 1216012 h 1364459"/>
                <a:gd name="connsiteX269" fmla="*/ 1439957 w 1956259"/>
                <a:gd name="connsiteY269" fmla="*/ 1246010 h 1364459"/>
                <a:gd name="connsiteX270" fmla="*/ 1439957 w 1956259"/>
                <a:gd name="connsiteY270" fmla="*/ 1246010 h 1364459"/>
                <a:gd name="connsiteX271" fmla="*/ 1440845 w 1956259"/>
                <a:gd name="connsiteY271" fmla="*/ 1247458 h 1364459"/>
                <a:gd name="connsiteX272" fmla="*/ 1440845 w 1956259"/>
                <a:gd name="connsiteY272" fmla="*/ 1247458 h 1364459"/>
                <a:gd name="connsiteX273" fmla="*/ 1430865 w 1956259"/>
                <a:gd name="connsiteY273" fmla="*/ 1252689 h 1364459"/>
                <a:gd name="connsiteX274" fmla="*/ 1417758 w 1956259"/>
                <a:gd name="connsiteY274" fmla="*/ 1222614 h 1364459"/>
                <a:gd name="connsiteX275" fmla="*/ 1406330 w 1956259"/>
                <a:gd name="connsiteY275" fmla="*/ 1226475 h 1364459"/>
                <a:gd name="connsiteX276" fmla="*/ 1386620 w 1956259"/>
                <a:gd name="connsiteY276" fmla="*/ 1220047 h 1364459"/>
                <a:gd name="connsiteX277" fmla="*/ 1358552 w 1956259"/>
                <a:gd name="connsiteY277" fmla="*/ 1240702 h 1364459"/>
                <a:gd name="connsiteX278" fmla="*/ 1351062 w 1956259"/>
                <a:gd name="connsiteY278" fmla="*/ 1274870 h 1364459"/>
                <a:gd name="connsiteX279" fmla="*/ 1336990 w 1956259"/>
                <a:gd name="connsiteY279" fmla="*/ 1269484 h 1364459"/>
                <a:gd name="connsiteX280" fmla="*/ 1326778 w 1956259"/>
                <a:gd name="connsiteY280" fmla="*/ 1246242 h 1364459"/>
                <a:gd name="connsiteX281" fmla="*/ 1309578 w 1956259"/>
                <a:gd name="connsiteY281" fmla="*/ 1245682 h 1364459"/>
                <a:gd name="connsiteX282" fmla="*/ 1299115 w 1956259"/>
                <a:gd name="connsiteY282" fmla="*/ 1258153 h 1364459"/>
                <a:gd name="connsiteX283" fmla="*/ 1286240 w 1956259"/>
                <a:gd name="connsiteY283" fmla="*/ 1257998 h 1364459"/>
                <a:gd name="connsiteX284" fmla="*/ 1286819 w 1956259"/>
                <a:gd name="connsiteY284" fmla="*/ 1275294 h 1364459"/>
                <a:gd name="connsiteX285" fmla="*/ 1276935 w 1956259"/>
                <a:gd name="connsiteY285" fmla="*/ 1276742 h 1364459"/>
                <a:gd name="connsiteX286" fmla="*/ 1272438 w 1956259"/>
                <a:gd name="connsiteY286" fmla="*/ 1288074 h 1364459"/>
                <a:gd name="connsiteX287" fmla="*/ 1252825 w 1956259"/>
                <a:gd name="connsiteY287" fmla="*/ 1292243 h 1364459"/>
                <a:gd name="connsiteX288" fmla="*/ 1235451 w 1956259"/>
                <a:gd name="connsiteY288" fmla="*/ 1316682 h 1364459"/>
                <a:gd name="connsiteX289" fmla="*/ 1220240 w 1956259"/>
                <a:gd name="connsiteY289" fmla="*/ 1320620 h 1364459"/>
                <a:gd name="connsiteX290" fmla="*/ 1211881 w 1956259"/>
                <a:gd name="connsiteY290" fmla="*/ 1306625 h 1364459"/>
                <a:gd name="connsiteX291" fmla="*/ 1203600 w 1956259"/>
                <a:gd name="connsiteY291" fmla="*/ 1309675 h 1364459"/>
                <a:gd name="connsiteX292" fmla="*/ 1222653 w 1956259"/>
                <a:gd name="connsiteY292" fmla="*/ 1294965 h 1364459"/>
                <a:gd name="connsiteX293" fmla="*/ 1214526 w 1956259"/>
                <a:gd name="connsiteY293" fmla="*/ 1287572 h 1364459"/>
                <a:gd name="connsiteX294" fmla="*/ 1200048 w 1956259"/>
                <a:gd name="connsiteY294" fmla="*/ 1292726 h 1364459"/>
                <a:gd name="connsiteX295" fmla="*/ 1201341 w 1956259"/>
                <a:gd name="connsiteY295" fmla="*/ 1299405 h 1364459"/>
                <a:gd name="connsiteX296" fmla="*/ 1191438 w 1956259"/>
                <a:gd name="connsiteY296" fmla="*/ 1298208 h 1364459"/>
                <a:gd name="connsiteX297" fmla="*/ 1195859 w 1956259"/>
                <a:gd name="connsiteY297" fmla="*/ 1291780 h 1364459"/>
                <a:gd name="connsiteX298" fmla="*/ 1182752 w 1956259"/>
                <a:gd name="connsiteY298" fmla="*/ 1293073 h 1364459"/>
                <a:gd name="connsiteX299" fmla="*/ 1169644 w 1956259"/>
                <a:gd name="connsiteY299" fmla="*/ 1305216 h 1364459"/>
                <a:gd name="connsiteX300" fmla="*/ 1153873 w 1956259"/>
                <a:gd name="connsiteY300" fmla="*/ 1286877 h 1364459"/>
                <a:gd name="connsiteX301" fmla="*/ 1114242 w 1956259"/>
                <a:gd name="connsiteY301" fmla="*/ 1298865 h 1364459"/>
                <a:gd name="connsiteX302" fmla="*/ 1098239 w 1956259"/>
                <a:gd name="connsiteY302" fmla="*/ 1288247 h 1364459"/>
                <a:gd name="connsiteX303" fmla="*/ 1107408 w 1956259"/>
                <a:gd name="connsiteY303" fmla="*/ 1268055 h 1364459"/>
                <a:gd name="connsiteX304" fmla="*/ 1070576 w 1956259"/>
                <a:gd name="connsiteY304" fmla="*/ 1265642 h 1364459"/>
                <a:gd name="connsiteX305" fmla="*/ 1061330 w 1956259"/>
                <a:gd name="connsiteY305" fmla="*/ 1259697 h 1364459"/>
                <a:gd name="connsiteX306" fmla="*/ 1066638 w 1956259"/>
                <a:gd name="connsiteY306" fmla="*/ 1246435 h 1364459"/>
                <a:gd name="connsiteX307" fmla="*/ 1059071 w 1956259"/>
                <a:gd name="connsiteY307" fmla="*/ 1242343 h 1364459"/>
                <a:gd name="connsiteX308" fmla="*/ 1030289 w 1956259"/>
                <a:gd name="connsiteY308" fmla="*/ 1250778 h 1364459"/>
                <a:gd name="connsiteX309" fmla="*/ 989210 w 1956259"/>
                <a:gd name="connsiteY309" fmla="*/ 1233501 h 1364459"/>
                <a:gd name="connsiteX310" fmla="*/ 948112 w 1956259"/>
                <a:gd name="connsiteY310" fmla="*/ 1245895 h 1364459"/>
                <a:gd name="connsiteX311" fmla="*/ 939348 w 1956259"/>
                <a:gd name="connsiteY311" fmla="*/ 1224100 h 1364459"/>
                <a:gd name="connsiteX312" fmla="*/ 921647 w 1956259"/>
                <a:gd name="connsiteY312" fmla="*/ 1215819 h 1364459"/>
                <a:gd name="connsiteX313" fmla="*/ 921338 w 1956259"/>
                <a:gd name="connsiteY313" fmla="*/ 1202152 h 1364459"/>
                <a:gd name="connsiteX314" fmla="*/ 879197 w 1956259"/>
                <a:gd name="connsiteY314" fmla="*/ 1178273 h 1364459"/>
                <a:gd name="connsiteX315" fmla="*/ 852577 w 1956259"/>
                <a:gd name="connsiteY315" fmla="*/ 1181902 h 1364459"/>
                <a:gd name="connsiteX316" fmla="*/ 838254 w 1956259"/>
                <a:gd name="connsiteY316" fmla="*/ 1151904 h 1364459"/>
                <a:gd name="connsiteX317" fmla="*/ 816460 w 1956259"/>
                <a:gd name="connsiteY317" fmla="*/ 1156730 h 1364459"/>
                <a:gd name="connsiteX318" fmla="*/ 815494 w 1956259"/>
                <a:gd name="connsiteY318" fmla="*/ 1165417 h 1364459"/>
                <a:gd name="connsiteX319" fmla="*/ 807039 w 1956259"/>
                <a:gd name="connsiteY319" fmla="*/ 1168389 h 1364459"/>
                <a:gd name="connsiteX320" fmla="*/ 797793 w 1956259"/>
                <a:gd name="connsiteY320" fmla="*/ 1149819 h 1364459"/>
                <a:gd name="connsiteX321" fmla="*/ 777446 w 1956259"/>
                <a:gd name="connsiteY321" fmla="*/ 1164220 h 1364459"/>
                <a:gd name="connsiteX322" fmla="*/ 762331 w 1956259"/>
                <a:gd name="connsiteY322" fmla="*/ 1161961 h 1364459"/>
                <a:gd name="connsiteX323" fmla="*/ 761115 w 1956259"/>
                <a:gd name="connsiteY323" fmla="*/ 1144105 h 1364459"/>
                <a:gd name="connsiteX324" fmla="*/ 743664 w 1956259"/>
                <a:gd name="connsiteY324" fmla="*/ 1140399 h 1364459"/>
                <a:gd name="connsiteX325" fmla="*/ 750421 w 1956259"/>
                <a:gd name="connsiteY325" fmla="*/ 1158815 h 1364459"/>
                <a:gd name="connsiteX326" fmla="*/ 728472 w 1956259"/>
                <a:gd name="connsiteY326" fmla="*/ 1173119 h 1364459"/>
                <a:gd name="connsiteX327" fmla="*/ 731368 w 1956259"/>
                <a:gd name="connsiteY327" fmla="*/ 1201901 h 1364459"/>
                <a:gd name="connsiteX328" fmla="*/ 716813 w 1956259"/>
                <a:gd name="connsiteY328" fmla="*/ 1209545 h 1364459"/>
                <a:gd name="connsiteX329" fmla="*/ 706195 w 1956259"/>
                <a:gd name="connsiteY329" fmla="*/ 1204314 h 1364459"/>
                <a:gd name="connsiteX330" fmla="*/ 693493 w 1956259"/>
                <a:gd name="connsiteY330" fmla="*/ 1227961 h 1364459"/>
                <a:gd name="connsiteX331" fmla="*/ 664460 w 1956259"/>
                <a:gd name="connsiteY331" fmla="*/ 1222421 h 1364459"/>
                <a:gd name="connsiteX332" fmla="*/ 647975 w 1956259"/>
                <a:gd name="connsiteY332" fmla="*/ 1246551 h 1364459"/>
                <a:gd name="connsiteX333" fmla="*/ 615332 w 1956259"/>
                <a:gd name="connsiteY333" fmla="*/ 1242690 h 1364459"/>
                <a:gd name="connsiteX334" fmla="*/ 632783 w 1956259"/>
                <a:gd name="connsiteY334" fmla="*/ 1257168 h 1364459"/>
                <a:gd name="connsiteX335" fmla="*/ 626432 w 1956259"/>
                <a:gd name="connsiteY335" fmla="*/ 1266974 h 1364459"/>
                <a:gd name="connsiteX336" fmla="*/ 604888 w 1956259"/>
                <a:gd name="connsiteY336" fmla="*/ 1264812 h 1364459"/>
                <a:gd name="connsiteX337" fmla="*/ 581878 w 1956259"/>
                <a:gd name="connsiteY337" fmla="*/ 1273017 h 1364459"/>
                <a:gd name="connsiteX338" fmla="*/ 580353 w 1956259"/>
                <a:gd name="connsiteY338" fmla="*/ 1260720 h 1364459"/>
                <a:gd name="connsiteX339" fmla="*/ 549235 w 1956259"/>
                <a:gd name="connsiteY339" fmla="*/ 1250180 h 1364459"/>
                <a:gd name="connsiteX340" fmla="*/ 528406 w 1956259"/>
                <a:gd name="connsiteY340" fmla="*/ 1254292 h 1364459"/>
                <a:gd name="connsiteX341" fmla="*/ 508137 w 1956259"/>
                <a:gd name="connsiteY341" fmla="*/ 1276569 h 1364459"/>
                <a:gd name="connsiteX342" fmla="*/ 489721 w 1956259"/>
                <a:gd name="connsiteY342" fmla="*/ 1280352 h 1364459"/>
                <a:gd name="connsiteX343" fmla="*/ 497848 w 1956259"/>
                <a:gd name="connsiteY343" fmla="*/ 1318149 h 1364459"/>
                <a:gd name="connsiteX344" fmla="*/ 489335 w 1956259"/>
                <a:gd name="connsiteY344" fmla="*/ 1330523 h 1364459"/>
                <a:gd name="connsiteX345" fmla="*/ 492385 w 1956259"/>
                <a:gd name="connsiteY345" fmla="*/ 1341623 h 1364459"/>
                <a:gd name="connsiteX346" fmla="*/ 479992 w 1956259"/>
                <a:gd name="connsiteY346" fmla="*/ 1352491 h 1364459"/>
                <a:gd name="connsiteX347" fmla="*/ 465205 w 1956259"/>
                <a:gd name="connsiteY347" fmla="*/ 1356506 h 1364459"/>
                <a:gd name="connsiteX348" fmla="*/ 448874 w 1956259"/>
                <a:gd name="connsiteY348" fmla="*/ 1351197 h 1364459"/>
                <a:gd name="connsiteX349" fmla="*/ 444531 w 1956259"/>
                <a:gd name="connsiteY349" fmla="*/ 1339692 h 1364459"/>
                <a:gd name="connsiteX350" fmla="*/ 433026 w 1956259"/>
                <a:gd name="connsiteY350" fmla="*/ 1344190 h 1364459"/>
                <a:gd name="connsiteX351" fmla="*/ 423046 w 1956259"/>
                <a:gd name="connsiteY351" fmla="*/ 1339036 h 1364459"/>
                <a:gd name="connsiteX352" fmla="*/ 410826 w 1956259"/>
                <a:gd name="connsiteY352" fmla="*/ 1340329 h 1364459"/>
                <a:gd name="connsiteX353" fmla="*/ 408568 w 1956259"/>
                <a:gd name="connsiteY353" fmla="*/ 1364459 h 1364459"/>
                <a:gd name="connsiteX354" fmla="*/ 344073 w 1956259"/>
                <a:gd name="connsiteY354" fmla="*/ 1354884 h 1364459"/>
                <a:gd name="connsiteX355" fmla="*/ 344073 w 1956259"/>
                <a:gd name="connsiteY355" fmla="*/ 1354884 h 1364459"/>
                <a:gd name="connsiteX356" fmla="*/ 322684 w 1956259"/>
                <a:gd name="connsiteY356" fmla="*/ 1336391 h 1364459"/>
                <a:gd name="connsiteX357" fmla="*/ 301373 w 1956259"/>
                <a:gd name="connsiteY357" fmla="*/ 1342588 h 1364459"/>
                <a:gd name="connsiteX358" fmla="*/ 296470 w 1956259"/>
                <a:gd name="connsiteY358" fmla="*/ 1324732 h 1364459"/>
                <a:gd name="connsiteX359" fmla="*/ 307975 w 1956259"/>
                <a:gd name="connsiteY359" fmla="*/ 1305273 h 1364459"/>
                <a:gd name="connsiteX360" fmla="*/ 253055 w 1956259"/>
                <a:gd name="connsiteY360" fmla="*/ 1276723 h 1364459"/>
                <a:gd name="connsiteX361" fmla="*/ 221455 w 1956259"/>
                <a:gd name="connsiteY361" fmla="*/ 1220684 h 1364459"/>
                <a:gd name="connsiteX362" fmla="*/ 212362 w 1956259"/>
                <a:gd name="connsiteY362" fmla="*/ 1219564 h 1364459"/>
                <a:gd name="connsiteX363" fmla="*/ 200857 w 1956259"/>
                <a:gd name="connsiteY363" fmla="*/ 1174374 h 1364459"/>
                <a:gd name="connsiteX364" fmla="*/ 181727 w 1956259"/>
                <a:gd name="connsiteY364" fmla="*/ 1173582 h 1364459"/>
                <a:gd name="connsiteX365" fmla="*/ 165396 w 1956259"/>
                <a:gd name="connsiteY365" fmla="*/ 1161594 h 1364459"/>
                <a:gd name="connsiteX366" fmla="*/ 123024 w 1956259"/>
                <a:gd name="connsiteY366" fmla="*/ 1199140 h 1364459"/>
                <a:gd name="connsiteX367" fmla="*/ 84358 w 1956259"/>
                <a:gd name="connsiteY367" fmla="*/ 1178794 h 1364459"/>
                <a:gd name="connsiteX368" fmla="*/ 85960 w 1956259"/>
                <a:gd name="connsiteY368" fmla="*/ 1169470 h 1364459"/>
                <a:gd name="connsiteX369" fmla="*/ 74069 w 1956259"/>
                <a:gd name="connsiteY369" fmla="*/ 1166015 h 1364459"/>
                <a:gd name="connsiteX370" fmla="*/ 53472 w 1956259"/>
                <a:gd name="connsiteY370" fmla="*/ 1142619 h 1364459"/>
                <a:gd name="connsiteX371" fmla="*/ 0 w 1956259"/>
                <a:gd name="connsiteY371" fmla="*/ 1148082 h 1364459"/>
                <a:gd name="connsiteX372" fmla="*/ 0 w 1956259"/>
                <a:gd name="connsiteY372" fmla="*/ 1148082 h 1364459"/>
                <a:gd name="connsiteX373" fmla="*/ 10694 w 1956259"/>
                <a:gd name="connsiteY373" fmla="*/ 1132561 h 1364459"/>
                <a:gd name="connsiteX374" fmla="*/ 19458 w 1956259"/>
                <a:gd name="connsiteY374" fmla="*/ 1071213 h 1364459"/>
                <a:gd name="connsiteX375" fmla="*/ 29998 w 1956259"/>
                <a:gd name="connsiteY375" fmla="*/ 1065268 h 1364459"/>
                <a:gd name="connsiteX376" fmla="*/ 50017 w 1956259"/>
                <a:gd name="connsiteY376" fmla="*/ 1069862 h 1364459"/>
                <a:gd name="connsiteX377" fmla="*/ 54920 w 1956259"/>
                <a:gd name="connsiteY377" fmla="*/ 1050558 h 1364459"/>
                <a:gd name="connsiteX378" fmla="*/ 82833 w 1956259"/>
                <a:gd name="connsiteY378" fmla="*/ 1046446 h 1364459"/>
                <a:gd name="connsiteX379" fmla="*/ 98585 w 1956259"/>
                <a:gd name="connsiteY379" fmla="*/ 1022896 h 1364459"/>
                <a:gd name="connsiteX380" fmla="*/ 117966 w 1956259"/>
                <a:gd name="connsiteY380" fmla="*/ 1020232 h 1364459"/>
                <a:gd name="connsiteX381" fmla="*/ 112581 w 1956259"/>
                <a:gd name="connsiteY381" fmla="*/ 1014132 h 1364459"/>
                <a:gd name="connsiteX382" fmla="*/ 122464 w 1956259"/>
                <a:gd name="connsiteY382" fmla="*/ 995484 h 1364459"/>
                <a:gd name="connsiteX383" fmla="*/ 116596 w 1956259"/>
                <a:gd name="connsiteY383" fmla="*/ 967590 h 1364459"/>
                <a:gd name="connsiteX384" fmla="*/ 124954 w 1956259"/>
                <a:gd name="connsiteY384" fmla="*/ 966142 h 1364459"/>
                <a:gd name="connsiteX385" fmla="*/ 130900 w 1956259"/>
                <a:gd name="connsiteY385" fmla="*/ 976277 h 1364459"/>
                <a:gd name="connsiteX386" fmla="*/ 161786 w 1956259"/>
                <a:gd name="connsiteY386" fmla="*/ 970485 h 1364459"/>
                <a:gd name="connsiteX387" fmla="*/ 171361 w 1956259"/>
                <a:gd name="connsiteY387" fmla="*/ 920469 h 1364459"/>
                <a:gd name="connsiteX388" fmla="*/ 183098 w 1956259"/>
                <a:gd name="connsiteY388" fmla="*/ 903829 h 1364459"/>
                <a:gd name="connsiteX389" fmla="*/ 177866 w 1956259"/>
                <a:gd name="connsiteY389" fmla="*/ 872383 h 1364459"/>
                <a:gd name="connsiteX390" fmla="*/ 166612 w 1956259"/>
                <a:gd name="connsiteY390" fmla="*/ 867885 h 1364459"/>
                <a:gd name="connsiteX391" fmla="*/ 168137 w 1956259"/>
                <a:gd name="connsiteY391" fmla="*/ 859758 h 1364459"/>
                <a:gd name="connsiteX392" fmla="*/ 130900 w 1956259"/>
                <a:gd name="connsiteY392" fmla="*/ 857422 h 1364459"/>
                <a:gd name="connsiteX393" fmla="*/ 111191 w 1956259"/>
                <a:gd name="connsiteY393" fmla="*/ 841419 h 1364459"/>
                <a:gd name="connsiteX394" fmla="*/ 107812 w 1956259"/>
                <a:gd name="connsiteY394" fmla="*/ 826382 h 1364459"/>
                <a:gd name="connsiteX395" fmla="*/ 83856 w 1956259"/>
                <a:gd name="connsiteY395" fmla="*/ 814240 h 1364459"/>
                <a:gd name="connsiteX396" fmla="*/ 83856 w 1956259"/>
                <a:gd name="connsiteY396" fmla="*/ 814240 h 1364459"/>
                <a:gd name="connsiteX397" fmla="*/ 86038 w 1956259"/>
                <a:gd name="connsiteY397" fmla="*/ 799530 h 1364459"/>
                <a:gd name="connsiteX398" fmla="*/ 86038 w 1956259"/>
                <a:gd name="connsiteY398" fmla="*/ 799530 h 1364459"/>
                <a:gd name="connsiteX399" fmla="*/ 91501 w 1956259"/>
                <a:gd name="connsiteY399" fmla="*/ 778855 h 1364459"/>
                <a:gd name="connsiteX400" fmla="*/ 78953 w 1956259"/>
                <a:gd name="connsiteY400" fmla="*/ 727951 h 1364459"/>
                <a:gd name="connsiteX401" fmla="*/ 90690 w 1956259"/>
                <a:gd name="connsiteY401" fmla="*/ 709535 h 1364459"/>
                <a:gd name="connsiteX402" fmla="*/ 105728 w 1956259"/>
                <a:gd name="connsiteY402" fmla="*/ 706388 h 1364459"/>
                <a:gd name="connsiteX403" fmla="*/ 113681 w 1956259"/>
                <a:gd name="connsiteY403" fmla="*/ 691042 h 1364459"/>
                <a:gd name="connsiteX404" fmla="*/ 128004 w 1956259"/>
                <a:gd name="connsiteY404" fmla="*/ 688069 h 1364459"/>
                <a:gd name="connsiteX405" fmla="*/ 146420 w 1956259"/>
                <a:gd name="connsiteY405" fmla="*/ 664267 h 1364459"/>
                <a:gd name="connsiteX406" fmla="*/ 162732 w 1956259"/>
                <a:gd name="connsiteY406" fmla="*/ 672549 h 1364459"/>
                <a:gd name="connsiteX407" fmla="*/ 157829 w 1956259"/>
                <a:gd name="connsiteY407" fmla="*/ 679711 h 1364459"/>
                <a:gd name="connsiteX408" fmla="*/ 162172 w 1956259"/>
                <a:gd name="connsiteY408" fmla="*/ 687432 h 1364459"/>
                <a:gd name="connsiteX409" fmla="*/ 189912 w 1956259"/>
                <a:gd name="connsiteY409" fmla="*/ 679151 h 1364459"/>
                <a:gd name="connsiteX410" fmla="*/ 153003 w 1956259"/>
                <a:gd name="connsiteY410" fmla="*/ 666120 h 1364459"/>
                <a:gd name="connsiteX411" fmla="*/ 158312 w 1956259"/>
                <a:gd name="connsiteY411" fmla="*/ 636856 h 1364459"/>
                <a:gd name="connsiteX412" fmla="*/ 158312 w 1956259"/>
                <a:gd name="connsiteY412" fmla="*/ 636856 h 1364459"/>
                <a:gd name="connsiteX413" fmla="*/ 227632 w 1956259"/>
                <a:gd name="connsiteY413" fmla="*/ 593827 h 1364459"/>
                <a:gd name="connsiteX414" fmla="*/ 299925 w 1956259"/>
                <a:gd name="connsiteY414" fmla="*/ 586029 h 1364459"/>
                <a:gd name="connsiteX415" fmla="*/ 314403 w 1956259"/>
                <a:gd name="connsiteY415" fmla="*/ 609502 h 1364459"/>
                <a:gd name="connsiteX416" fmla="*/ 340772 w 1956259"/>
                <a:gd name="connsiteY416" fmla="*/ 613286 h 1364459"/>
                <a:gd name="connsiteX417" fmla="*/ 332085 w 1956259"/>
                <a:gd name="connsiteY417" fmla="*/ 637647 h 1364459"/>
                <a:gd name="connsiteX418" fmla="*/ 339653 w 1956259"/>
                <a:gd name="connsiteY418" fmla="*/ 655330 h 1364459"/>
                <a:gd name="connsiteX419" fmla="*/ 355578 w 1956259"/>
                <a:gd name="connsiteY419" fmla="*/ 658708 h 1364459"/>
                <a:gd name="connsiteX420" fmla="*/ 379708 w 1956259"/>
                <a:gd name="connsiteY420" fmla="*/ 634655 h 1364459"/>
                <a:gd name="connsiteX421" fmla="*/ 396445 w 1956259"/>
                <a:gd name="connsiteY421" fmla="*/ 656372 h 1364459"/>
                <a:gd name="connsiteX422" fmla="*/ 415575 w 1956259"/>
                <a:gd name="connsiteY422" fmla="*/ 655252 h 1364459"/>
                <a:gd name="connsiteX423" fmla="*/ 414532 w 1956259"/>
                <a:gd name="connsiteY423" fmla="*/ 667626 h 1364459"/>
                <a:gd name="connsiteX424" fmla="*/ 428605 w 1956259"/>
                <a:gd name="connsiteY424" fmla="*/ 675193 h 1364459"/>
                <a:gd name="connsiteX425" fmla="*/ 431192 w 1956259"/>
                <a:gd name="connsiteY425" fmla="*/ 686776 h 1364459"/>
                <a:gd name="connsiteX426" fmla="*/ 443257 w 1956259"/>
                <a:gd name="connsiteY426" fmla="*/ 688938 h 1364459"/>
                <a:gd name="connsiteX427" fmla="*/ 435690 w 1956259"/>
                <a:gd name="connsiteY427" fmla="*/ 676313 h 1364459"/>
                <a:gd name="connsiteX428" fmla="*/ 454028 w 1956259"/>
                <a:gd name="connsiteY428" fmla="*/ 661835 h 1364459"/>
                <a:gd name="connsiteX429" fmla="*/ 455476 w 1956259"/>
                <a:gd name="connsiteY429" fmla="*/ 627667 h 1364459"/>
                <a:gd name="connsiteX430" fmla="*/ 449608 w 1956259"/>
                <a:gd name="connsiteY430" fmla="*/ 631296 h 1364459"/>
                <a:gd name="connsiteX431" fmla="*/ 445438 w 1956259"/>
                <a:gd name="connsiteY431" fmla="*/ 625351 h 1364459"/>
                <a:gd name="connsiteX432" fmla="*/ 436037 w 1956259"/>
                <a:gd name="connsiteY432" fmla="*/ 634848 h 1364459"/>
                <a:gd name="connsiteX433" fmla="*/ 435554 w 1956259"/>
                <a:gd name="connsiteY433" fmla="*/ 600352 h 1364459"/>
                <a:gd name="connsiteX434" fmla="*/ 426713 w 1956259"/>
                <a:gd name="connsiteY434" fmla="*/ 611934 h 1364459"/>
                <a:gd name="connsiteX435" fmla="*/ 428875 w 1956259"/>
                <a:gd name="connsiteY435" fmla="*/ 632126 h 1364459"/>
                <a:gd name="connsiteX436" fmla="*/ 411502 w 1956259"/>
                <a:gd name="connsiteY436" fmla="*/ 621837 h 1364459"/>
                <a:gd name="connsiteX437" fmla="*/ 405633 w 1956259"/>
                <a:gd name="connsiteY437" fmla="*/ 627783 h 1364459"/>
                <a:gd name="connsiteX438" fmla="*/ 417621 w 1956259"/>
                <a:gd name="connsiteY438" fmla="*/ 628825 h 1364459"/>
                <a:gd name="connsiteX439" fmla="*/ 406850 w 1956259"/>
                <a:gd name="connsiteY439" fmla="*/ 628825 h 1364459"/>
                <a:gd name="connsiteX440" fmla="*/ 400325 w 1956259"/>
                <a:gd name="connsiteY440" fmla="*/ 615718 h 1364459"/>
                <a:gd name="connsiteX441" fmla="*/ 405711 w 1956259"/>
                <a:gd name="connsiteY441" fmla="*/ 597225 h 1364459"/>
                <a:gd name="connsiteX442" fmla="*/ 437157 w 1956259"/>
                <a:gd name="connsiteY442" fmla="*/ 579137 h 1364459"/>
                <a:gd name="connsiteX443" fmla="*/ 459260 w 1956259"/>
                <a:gd name="connsiteY443" fmla="*/ 579542 h 1364459"/>
                <a:gd name="connsiteX444" fmla="*/ 447600 w 1956259"/>
                <a:gd name="connsiteY444" fmla="*/ 622165 h 1364459"/>
                <a:gd name="connsiteX445" fmla="*/ 459105 w 1956259"/>
                <a:gd name="connsiteY445" fmla="*/ 627474 h 1364459"/>
                <a:gd name="connsiteX446" fmla="*/ 464163 w 1956259"/>
                <a:gd name="connsiteY446" fmla="*/ 612205 h 1364459"/>
                <a:gd name="connsiteX447" fmla="*/ 459414 w 1956259"/>
                <a:gd name="connsiteY447" fmla="*/ 605043 h 1364459"/>
                <a:gd name="connsiteX448" fmla="*/ 469394 w 1956259"/>
                <a:gd name="connsiteY448" fmla="*/ 587361 h 1364459"/>
                <a:gd name="connsiteX449" fmla="*/ 481614 w 1956259"/>
                <a:gd name="connsiteY449" fmla="*/ 581724 h 1364459"/>
                <a:gd name="connsiteX450" fmla="*/ 474220 w 1956259"/>
                <a:gd name="connsiteY450" fmla="*/ 571435 h 1364459"/>
                <a:gd name="connsiteX451" fmla="*/ 489818 w 1956259"/>
                <a:gd name="connsiteY451" fmla="*/ 576589 h 1364459"/>
                <a:gd name="connsiteX452" fmla="*/ 501960 w 1956259"/>
                <a:gd name="connsiteY452" fmla="*/ 569427 h 1364459"/>
                <a:gd name="connsiteX453" fmla="*/ 505821 w 1956259"/>
                <a:gd name="connsiteY453" fmla="*/ 543849 h 1364459"/>
                <a:gd name="connsiteX454" fmla="*/ 526495 w 1956259"/>
                <a:gd name="connsiteY454" fmla="*/ 532267 h 1364459"/>
                <a:gd name="connsiteX455" fmla="*/ 528349 w 1956259"/>
                <a:gd name="connsiteY455" fmla="*/ 520125 h 1364459"/>
                <a:gd name="connsiteX456" fmla="*/ 517480 w 1956259"/>
                <a:gd name="connsiteY456" fmla="*/ 509102 h 1364459"/>
                <a:gd name="connsiteX457" fmla="*/ 479934 w 1956259"/>
                <a:gd name="connsiteY457" fmla="*/ 556880 h 1364459"/>
                <a:gd name="connsiteX458" fmla="*/ 477753 w 1956259"/>
                <a:gd name="connsiteY458" fmla="*/ 534757 h 1364459"/>
                <a:gd name="connsiteX459" fmla="*/ 493679 w 1956259"/>
                <a:gd name="connsiteY459" fmla="*/ 515782 h 1364459"/>
                <a:gd name="connsiteX460" fmla="*/ 519488 w 1956259"/>
                <a:gd name="connsiteY460" fmla="*/ 505570 h 1364459"/>
                <a:gd name="connsiteX461" fmla="*/ 555914 w 1956259"/>
                <a:gd name="connsiteY461" fmla="*/ 466093 h 1364459"/>
                <a:gd name="connsiteX462" fmla="*/ 595623 w 1956259"/>
                <a:gd name="connsiteY462" fmla="*/ 464240 h 1364459"/>
                <a:gd name="connsiteX463" fmla="*/ 641527 w 1956259"/>
                <a:gd name="connsiteY463" fmla="*/ 472521 h 1364459"/>
                <a:gd name="connsiteX464" fmla="*/ 725557 w 1956259"/>
                <a:gd name="connsiteY464" fmla="*/ 443817 h 1364459"/>
                <a:gd name="connsiteX465" fmla="*/ 783855 w 1956259"/>
                <a:gd name="connsiteY465" fmla="*/ 438740 h 1364459"/>
                <a:gd name="connsiteX466" fmla="*/ 814973 w 1956259"/>
                <a:gd name="connsiteY466" fmla="*/ 391696 h 1364459"/>
                <a:gd name="connsiteX467" fmla="*/ 891938 w 1956259"/>
                <a:gd name="connsiteY467" fmla="*/ 340637 h 1364459"/>
                <a:gd name="connsiteX468" fmla="*/ 928924 w 1956259"/>
                <a:gd name="connsiteY468" fmla="*/ 269000 h 1364459"/>
                <a:gd name="connsiteX469" fmla="*/ 958671 w 1956259"/>
                <a:gd name="connsiteY469" fmla="*/ 233693 h 1364459"/>
                <a:gd name="connsiteX470" fmla="*/ 975871 w 1956259"/>
                <a:gd name="connsiteY470" fmla="*/ 185279 h 1364459"/>
                <a:gd name="connsiteX471" fmla="*/ 992029 w 1956259"/>
                <a:gd name="connsiteY471" fmla="*/ 177963 h 1364459"/>
                <a:gd name="connsiteX472" fmla="*/ 1307551 w 1956259"/>
                <a:gd name="connsiteY472" fmla="*/ 71830 h 1364459"/>
                <a:gd name="connsiteX473" fmla="*/ 1312706 w 1956259"/>
                <a:gd name="connsiteY473" fmla="*/ 97466 h 1364459"/>
                <a:gd name="connsiteX474" fmla="*/ 1307397 w 1956259"/>
                <a:gd name="connsiteY474" fmla="*/ 76482 h 1364459"/>
                <a:gd name="connsiteX475" fmla="*/ 1307551 w 1956259"/>
                <a:gd name="connsiteY475" fmla="*/ 96655 h 1364459"/>
                <a:gd name="connsiteX476" fmla="*/ 1301915 w 1956259"/>
                <a:gd name="connsiteY476" fmla="*/ 83953 h 1364459"/>
                <a:gd name="connsiteX477" fmla="*/ 1305216 w 1956259"/>
                <a:gd name="connsiteY477" fmla="*/ 74146 h 1364459"/>
                <a:gd name="connsiteX478" fmla="*/ 1289136 w 1956259"/>
                <a:gd name="connsiteY478" fmla="*/ 88702 h 1364459"/>
                <a:gd name="connsiteX479" fmla="*/ 1291857 w 1956259"/>
                <a:gd name="connsiteY479" fmla="*/ 128757 h 1364459"/>
                <a:gd name="connsiteX480" fmla="*/ 1270063 w 1956259"/>
                <a:gd name="connsiteY480" fmla="*/ 162211 h 1364459"/>
                <a:gd name="connsiteX481" fmla="*/ 1265894 w 1956259"/>
                <a:gd name="connsiteY481" fmla="*/ 198715 h 1364459"/>
                <a:gd name="connsiteX482" fmla="*/ 1263712 w 1956259"/>
                <a:gd name="connsiteY482" fmla="*/ 182461 h 1364459"/>
                <a:gd name="connsiteX483" fmla="*/ 1283016 w 1956259"/>
                <a:gd name="connsiteY483" fmla="*/ 110805 h 1364459"/>
                <a:gd name="connsiteX484" fmla="*/ 1283653 w 1956259"/>
                <a:gd name="connsiteY484" fmla="*/ 82331 h 1364459"/>
                <a:gd name="connsiteX485" fmla="*/ 1295873 w 1956259"/>
                <a:gd name="connsiteY485" fmla="*/ 70440 h 1364459"/>
                <a:gd name="connsiteX486" fmla="*/ 1307532 w 1956259"/>
                <a:gd name="connsiteY486" fmla="*/ 71811 h 1364459"/>
                <a:gd name="connsiteX487" fmla="*/ 1453721 w 1956259"/>
                <a:gd name="connsiteY487" fmla="*/ 116 h 1364459"/>
                <a:gd name="connsiteX488" fmla="*/ 1451867 w 1956259"/>
                <a:gd name="connsiteY488" fmla="*/ 20539 h 1364459"/>
                <a:gd name="connsiteX489" fmla="*/ 1433529 w 1956259"/>
                <a:gd name="connsiteY489" fmla="*/ 28415 h 1364459"/>
                <a:gd name="connsiteX490" fmla="*/ 1424919 w 1956259"/>
                <a:gd name="connsiteY490" fmla="*/ 43936 h 1364459"/>
                <a:gd name="connsiteX491" fmla="*/ 1432892 w 1956259"/>
                <a:gd name="connsiteY491" fmla="*/ 74648 h 1364459"/>
                <a:gd name="connsiteX492" fmla="*/ 1447215 w 1956259"/>
                <a:gd name="connsiteY492" fmla="*/ 92891 h 1364459"/>
                <a:gd name="connsiteX493" fmla="*/ 1468681 w 1956259"/>
                <a:gd name="connsiteY493" fmla="*/ 99975 h 1364459"/>
                <a:gd name="connsiteX494" fmla="*/ 1556881 w 1956259"/>
                <a:gd name="connsiteY494" fmla="*/ 87022 h 1364459"/>
                <a:gd name="connsiteX495" fmla="*/ 1579486 w 1956259"/>
                <a:gd name="connsiteY495" fmla="*/ 105515 h 1364459"/>
                <a:gd name="connsiteX496" fmla="*/ 1579640 w 1956259"/>
                <a:gd name="connsiteY496" fmla="*/ 134394 h 1364459"/>
                <a:gd name="connsiteX497" fmla="*/ 1526805 w 1956259"/>
                <a:gd name="connsiteY497" fmla="*/ 182403 h 1364459"/>
                <a:gd name="connsiteX498" fmla="*/ 1526323 w 1956259"/>
                <a:gd name="connsiteY498" fmla="*/ 207980 h 1364459"/>
                <a:gd name="connsiteX499" fmla="*/ 1546187 w 1956259"/>
                <a:gd name="connsiteY499" fmla="*/ 246260 h 1364459"/>
                <a:gd name="connsiteX500" fmla="*/ 1576436 w 1956259"/>
                <a:gd name="connsiteY500" fmla="*/ 249310 h 1364459"/>
                <a:gd name="connsiteX501" fmla="*/ 1605372 w 1956259"/>
                <a:gd name="connsiteY501" fmla="*/ 289675 h 1364459"/>
                <a:gd name="connsiteX502" fmla="*/ 1624502 w 1956259"/>
                <a:gd name="connsiteY502" fmla="*/ 301411 h 1364459"/>
                <a:gd name="connsiteX503" fmla="*/ 1611395 w 1956259"/>
                <a:gd name="connsiteY503" fmla="*/ 306083 h 1364459"/>
                <a:gd name="connsiteX504" fmla="*/ 1600874 w 1956259"/>
                <a:gd name="connsiteY504" fmla="*/ 326661 h 1364459"/>
                <a:gd name="connsiteX505" fmla="*/ 1603191 w 1956259"/>
                <a:gd name="connsiteY505" fmla="*/ 358821 h 1364459"/>
                <a:gd name="connsiteX506" fmla="*/ 1596029 w 1956259"/>
                <a:gd name="connsiteY506" fmla="*/ 364844 h 1364459"/>
                <a:gd name="connsiteX507" fmla="*/ 1582845 w 1956259"/>
                <a:gd name="connsiteY507" fmla="*/ 351505 h 1364459"/>
                <a:gd name="connsiteX508" fmla="*/ 1595470 w 1956259"/>
                <a:gd name="connsiteY508" fmla="*/ 354883 h 1364459"/>
                <a:gd name="connsiteX509" fmla="*/ 1591686 w 1956259"/>
                <a:gd name="connsiteY509" fmla="*/ 340656 h 1364459"/>
                <a:gd name="connsiteX510" fmla="*/ 1570374 w 1956259"/>
                <a:gd name="connsiteY510" fmla="*/ 348050 h 1364459"/>
                <a:gd name="connsiteX511" fmla="*/ 1562884 w 1956259"/>
                <a:gd name="connsiteY511" fmla="*/ 339537 h 1364459"/>
                <a:gd name="connsiteX512" fmla="*/ 1590547 w 1956259"/>
                <a:gd name="connsiteY512" fmla="*/ 322820 h 1364459"/>
                <a:gd name="connsiteX513" fmla="*/ 1592728 w 1956259"/>
                <a:gd name="connsiteY513" fmla="*/ 313978 h 1364459"/>
                <a:gd name="connsiteX514" fmla="*/ 1576088 w 1956259"/>
                <a:gd name="connsiteY514" fmla="*/ 310928 h 1364459"/>
                <a:gd name="connsiteX515" fmla="*/ 1544565 w 1956259"/>
                <a:gd name="connsiteY515" fmla="*/ 322839 h 1364459"/>
                <a:gd name="connsiteX516" fmla="*/ 1578829 w 1956259"/>
                <a:gd name="connsiteY516" fmla="*/ 303709 h 1364459"/>
                <a:gd name="connsiteX517" fmla="*/ 1582999 w 1956259"/>
                <a:gd name="connsiteY517" fmla="*/ 292204 h 1364459"/>
                <a:gd name="connsiteX518" fmla="*/ 1562324 w 1956259"/>
                <a:gd name="connsiteY518" fmla="*/ 295504 h 1364459"/>
                <a:gd name="connsiteX519" fmla="*/ 1547538 w 1956259"/>
                <a:gd name="connsiteY519" fmla="*/ 311102 h 1364459"/>
                <a:gd name="connsiteX520" fmla="*/ 1531631 w 1956259"/>
                <a:gd name="connsiteY520" fmla="*/ 290833 h 1364459"/>
                <a:gd name="connsiteX521" fmla="*/ 1515474 w 1956259"/>
                <a:gd name="connsiteY521" fmla="*/ 302106 h 1364459"/>
                <a:gd name="connsiteX522" fmla="*/ 1489819 w 1956259"/>
                <a:gd name="connsiteY522" fmla="*/ 300581 h 1364459"/>
                <a:gd name="connsiteX523" fmla="*/ 1448007 w 1956259"/>
                <a:gd name="connsiteY523" fmla="*/ 335155 h 1364459"/>
                <a:gd name="connsiteX524" fmla="*/ 1429919 w 1956259"/>
                <a:gd name="connsiteY524" fmla="*/ 367469 h 1364459"/>
                <a:gd name="connsiteX525" fmla="*/ 1432409 w 1956259"/>
                <a:gd name="connsiteY525" fmla="*/ 355810 h 1364459"/>
                <a:gd name="connsiteX526" fmla="*/ 1412951 w 1956259"/>
                <a:gd name="connsiteY526" fmla="*/ 364014 h 1364459"/>
                <a:gd name="connsiteX527" fmla="*/ 1415692 w 1956259"/>
                <a:gd name="connsiteY527" fmla="*/ 384360 h 1364459"/>
                <a:gd name="connsiteX528" fmla="*/ 1419379 w 1956259"/>
                <a:gd name="connsiteY528" fmla="*/ 369168 h 1364459"/>
                <a:gd name="connsiteX529" fmla="*/ 1427023 w 1956259"/>
                <a:gd name="connsiteY529" fmla="*/ 378260 h 1364459"/>
                <a:gd name="connsiteX530" fmla="*/ 1439571 w 1956259"/>
                <a:gd name="connsiteY530" fmla="*/ 368608 h 1364459"/>
                <a:gd name="connsiteX531" fmla="*/ 1446655 w 1956259"/>
                <a:gd name="connsiteY531" fmla="*/ 377855 h 1364459"/>
                <a:gd name="connsiteX532" fmla="*/ 1450188 w 1956259"/>
                <a:gd name="connsiteY532" fmla="*/ 391522 h 1364459"/>
                <a:gd name="connsiteX533" fmla="*/ 1433471 w 1956259"/>
                <a:gd name="connsiteY533" fmla="*/ 406483 h 1364459"/>
                <a:gd name="connsiteX534" fmla="*/ 1381524 w 1956259"/>
                <a:gd name="connsiteY534" fmla="*/ 380905 h 1364459"/>
                <a:gd name="connsiteX535" fmla="*/ 1397450 w 1956259"/>
                <a:gd name="connsiteY535" fmla="*/ 385499 h 1364459"/>
                <a:gd name="connsiteX536" fmla="*/ 1403724 w 1956259"/>
                <a:gd name="connsiteY536" fmla="*/ 356466 h 1364459"/>
                <a:gd name="connsiteX537" fmla="*/ 1390944 w 1956259"/>
                <a:gd name="connsiteY537" fmla="*/ 367412 h 1364459"/>
                <a:gd name="connsiteX538" fmla="*/ 1396330 w 1956259"/>
                <a:gd name="connsiteY538" fmla="*/ 374477 h 1364459"/>
                <a:gd name="connsiteX539" fmla="*/ 1370193 w 1956259"/>
                <a:gd name="connsiteY539" fmla="*/ 378183 h 1364459"/>
                <a:gd name="connsiteX540" fmla="*/ 1345098 w 1956259"/>
                <a:gd name="connsiteY540" fmla="*/ 356466 h 1364459"/>
                <a:gd name="connsiteX541" fmla="*/ 1335214 w 1956259"/>
                <a:gd name="connsiteY541" fmla="*/ 363782 h 1364459"/>
                <a:gd name="connsiteX542" fmla="*/ 1332067 w 1956259"/>
                <a:gd name="connsiteY542" fmla="*/ 340618 h 1364459"/>
                <a:gd name="connsiteX543" fmla="*/ 1304579 w 1956259"/>
                <a:gd name="connsiteY543" fmla="*/ 353474 h 1364459"/>
                <a:gd name="connsiteX544" fmla="*/ 1312377 w 1956259"/>
                <a:gd name="connsiteY544" fmla="*/ 334093 h 1364459"/>
                <a:gd name="connsiteX545" fmla="*/ 1327512 w 1956259"/>
                <a:gd name="connsiteY545" fmla="*/ 337317 h 1364459"/>
                <a:gd name="connsiteX546" fmla="*/ 1291413 w 1956259"/>
                <a:gd name="connsiteY546" fmla="*/ 309249 h 1364459"/>
                <a:gd name="connsiteX547" fmla="*/ 1298093 w 1956259"/>
                <a:gd name="connsiteY547" fmla="*/ 275390 h 1364459"/>
                <a:gd name="connsiteX548" fmla="*/ 1333245 w 1956259"/>
                <a:gd name="connsiteY548" fmla="*/ 271046 h 1364459"/>
                <a:gd name="connsiteX549" fmla="*/ 1345619 w 1956259"/>
                <a:gd name="connsiteY549" fmla="*/ 278131 h 1364459"/>
                <a:gd name="connsiteX550" fmla="*/ 1366197 w 1956259"/>
                <a:gd name="connsiteY550" fmla="*/ 263653 h 1364459"/>
                <a:gd name="connsiteX551" fmla="*/ 1353977 w 1956259"/>
                <a:gd name="connsiteY551" fmla="*/ 260275 h 1364459"/>
                <a:gd name="connsiteX552" fmla="*/ 1350676 w 1956259"/>
                <a:gd name="connsiteY552" fmla="*/ 248461 h 1364459"/>
                <a:gd name="connsiteX553" fmla="*/ 1362567 w 1956259"/>
                <a:gd name="connsiteY553" fmla="*/ 244349 h 1364459"/>
                <a:gd name="connsiteX554" fmla="*/ 1351873 w 1956259"/>
                <a:gd name="connsiteY554" fmla="*/ 246202 h 1364459"/>
                <a:gd name="connsiteX555" fmla="*/ 1341024 w 1956259"/>
                <a:gd name="connsiteY555" fmla="*/ 223597 h 1364459"/>
                <a:gd name="connsiteX556" fmla="*/ 1309578 w 1956259"/>
                <a:gd name="connsiteY556" fmla="*/ 229948 h 1364459"/>
                <a:gd name="connsiteX557" fmla="*/ 1324056 w 1956259"/>
                <a:gd name="connsiteY557" fmla="*/ 200761 h 1364459"/>
                <a:gd name="connsiteX558" fmla="*/ 1296394 w 1956259"/>
                <a:gd name="connsiteY558" fmla="*/ 213057 h 1364459"/>
                <a:gd name="connsiteX559" fmla="*/ 1294791 w 1956259"/>
                <a:gd name="connsiteY559" fmla="*/ 208000 h 1364459"/>
                <a:gd name="connsiteX560" fmla="*/ 1319481 w 1956259"/>
                <a:gd name="connsiteY560" fmla="*/ 168832 h 1364459"/>
                <a:gd name="connsiteX561" fmla="*/ 1348997 w 1956259"/>
                <a:gd name="connsiteY561" fmla="*/ 175511 h 1364459"/>
                <a:gd name="connsiteX562" fmla="*/ 1346661 w 1956259"/>
                <a:gd name="connsiteY562" fmla="*/ 193116 h 1364459"/>
                <a:gd name="connsiteX563" fmla="*/ 1328168 w 1956259"/>
                <a:gd name="connsiteY563" fmla="*/ 192943 h 1364459"/>
                <a:gd name="connsiteX564" fmla="*/ 1326160 w 1956259"/>
                <a:gd name="connsiteY564" fmla="*/ 200742 h 1364459"/>
                <a:gd name="connsiteX565" fmla="*/ 1334519 w 1956259"/>
                <a:gd name="connsiteY565" fmla="*/ 208289 h 1364459"/>
                <a:gd name="connsiteX566" fmla="*/ 1338052 w 1956259"/>
                <a:gd name="connsiteY566" fmla="*/ 197112 h 1364459"/>
                <a:gd name="connsiteX567" fmla="*/ 1361699 w 1956259"/>
                <a:gd name="connsiteY567" fmla="*/ 193889 h 1364459"/>
                <a:gd name="connsiteX568" fmla="*/ 1351004 w 1956259"/>
                <a:gd name="connsiteY568" fmla="*/ 190028 h 1364459"/>
                <a:gd name="connsiteX569" fmla="*/ 1371119 w 1956259"/>
                <a:gd name="connsiteY569" fmla="*/ 179739 h 1364459"/>
                <a:gd name="connsiteX570" fmla="*/ 1349402 w 1956259"/>
                <a:gd name="connsiteY570" fmla="*/ 174836 h 1364459"/>
                <a:gd name="connsiteX571" fmla="*/ 1350850 w 1956259"/>
                <a:gd name="connsiteY571" fmla="*/ 152713 h 1364459"/>
                <a:gd name="connsiteX572" fmla="*/ 1334442 w 1956259"/>
                <a:gd name="connsiteY572" fmla="*/ 159470 h 1364459"/>
                <a:gd name="connsiteX573" fmla="*/ 1319655 w 1956259"/>
                <a:gd name="connsiteY573" fmla="*/ 155126 h 1364459"/>
                <a:gd name="connsiteX574" fmla="*/ 1306547 w 1956259"/>
                <a:gd name="connsiteY574" fmla="*/ 121518 h 1364459"/>
                <a:gd name="connsiteX575" fmla="*/ 1357780 w 1956259"/>
                <a:gd name="connsiteY575" fmla="*/ 113797 h 1364459"/>
                <a:gd name="connsiteX576" fmla="*/ 1380462 w 1956259"/>
                <a:gd name="connsiteY576" fmla="*/ 125282 h 1364459"/>
                <a:gd name="connsiteX577" fmla="*/ 1379902 w 1956259"/>
                <a:gd name="connsiteY577" fmla="*/ 142984 h 1364459"/>
                <a:gd name="connsiteX578" fmla="*/ 1388338 w 1956259"/>
                <a:gd name="connsiteY578" fmla="*/ 149663 h 1364459"/>
                <a:gd name="connsiteX579" fmla="*/ 1392199 w 1956259"/>
                <a:gd name="connsiteY579" fmla="*/ 140340 h 1364459"/>
                <a:gd name="connsiteX580" fmla="*/ 1384728 w 1956259"/>
                <a:gd name="connsiteY580" fmla="*/ 115573 h 1364459"/>
                <a:gd name="connsiteX581" fmla="*/ 1414167 w 1956259"/>
                <a:gd name="connsiteY581" fmla="*/ 91539 h 1364459"/>
                <a:gd name="connsiteX582" fmla="*/ 1421560 w 1956259"/>
                <a:gd name="connsiteY582" fmla="*/ 94995 h 1364459"/>
                <a:gd name="connsiteX583" fmla="*/ 1405963 w 1956259"/>
                <a:gd name="connsiteY583" fmla="*/ 119511 h 1364459"/>
                <a:gd name="connsiteX584" fmla="*/ 1414649 w 1956259"/>
                <a:gd name="connsiteY584" fmla="*/ 122483 h 1364459"/>
                <a:gd name="connsiteX585" fmla="*/ 1424784 w 1956259"/>
                <a:gd name="connsiteY585" fmla="*/ 109704 h 1364459"/>
                <a:gd name="connsiteX586" fmla="*/ 1444474 w 1956259"/>
                <a:gd name="connsiteY586" fmla="*/ 145166 h 1364459"/>
                <a:gd name="connsiteX587" fmla="*/ 1443663 w 1956259"/>
                <a:gd name="connsiteY587" fmla="*/ 167828 h 1364459"/>
                <a:gd name="connsiteX588" fmla="*/ 1458952 w 1956259"/>
                <a:gd name="connsiteY588" fmla="*/ 173697 h 1364459"/>
                <a:gd name="connsiteX589" fmla="*/ 1463373 w 1956259"/>
                <a:gd name="connsiteY589" fmla="*/ 187596 h 1364459"/>
                <a:gd name="connsiteX590" fmla="*/ 1474550 w 1956259"/>
                <a:gd name="connsiteY590" fmla="*/ 177944 h 1364459"/>
                <a:gd name="connsiteX591" fmla="*/ 1490147 w 1956259"/>
                <a:gd name="connsiteY591" fmla="*/ 178909 h 1364459"/>
                <a:gd name="connsiteX592" fmla="*/ 1495707 w 1956259"/>
                <a:gd name="connsiteY592" fmla="*/ 137328 h 1364459"/>
                <a:gd name="connsiteX593" fmla="*/ 1484279 w 1956259"/>
                <a:gd name="connsiteY593" fmla="*/ 110708 h 1364459"/>
                <a:gd name="connsiteX594" fmla="*/ 1493603 w 1956259"/>
                <a:gd name="connsiteY594" fmla="*/ 111422 h 1364459"/>
                <a:gd name="connsiteX595" fmla="*/ 1494413 w 1956259"/>
                <a:gd name="connsiteY595" fmla="*/ 104917 h 1364459"/>
                <a:gd name="connsiteX596" fmla="*/ 1483236 w 1956259"/>
                <a:gd name="connsiteY596" fmla="*/ 107812 h 1364459"/>
                <a:gd name="connsiteX597" fmla="*/ 1483719 w 1956259"/>
                <a:gd name="connsiteY597" fmla="*/ 117464 h 1364459"/>
                <a:gd name="connsiteX598" fmla="*/ 1460631 w 1956259"/>
                <a:gd name="connsiteY598" fmla="*/ 117136 h 1364459"/>
                <a:gd name="connsiteX599" fmla="*/ 1450092 w 1956259"/>
                <a:gd name="connsiteY599" fmla="*/ 102021 h 1364459"/>
                <a:gd name="connsiteX600" fmla="*/ 1433683 w 1956259"/>
                <a:gd name="connsiteY600" fmla="*/ 97601 h 1364459"/>
                <a:gd name="connsiteX601" fmla="*/ 1421869 w 1956259"/>
                <a:gd name="connsiteY601" fmla="*/ 61560 h 1364459"/>
                <a:gd name="connsiteX602" fmla="*/ 1400558 w 1956259"/>
                <a:gd name="connsiteY602" fmla="*/ 79976 h 1364459"/>
                <a:gd name="connsiteX603" fmla="*/ 1403299 w 1956259"/>
                <a:gd name="connsiteY603" fmla="*/ 89377 h 1364459"/>
                <a:gd name="connsiteX604" fmla="*/ 1357220 w 1956259"/>
                <a:gd name="connsiteY604" fmla="*/ 110283 h 1364459"/>
                <a:gd name="connsiteX605" fmla="*/ 1377818 w 1956259"/>
                <a:gd name="connsiteY605" fmla="*/ 59379 h 1364459"/>
                <a:gd name="connsiteX606" fmla="*/ 1378300 w 1956259"/>
                <a:gd name="connsiteY606" fmla="*/ 34129 h 1364459"/>
                <a:gd name="connsiteX607" fmla="*/ 1348958 w 1956259"/>
                <a:gd name="connsiteY607" fmla="*/ 52372 h 1364459"/>
                <a:gd name="connsiteX608" fmla="*/ 1354421 w 1956259"/>
                <a:gd name="connsiteY608" fmla="*/ 78663 h 1364459"/>
                <a:gd name="connsiteX609" fmla="*/ 1315022 w 1956259"/>
                <a:gd name="connsiteY609" fmla="*/ 110747 h 1364459"/>
                <a:gd name="connsiteX610" fmla="*/ 1316952 w 1956259"/>
                <a:gd name="connsiteY610" fmla="*/ 100612 h 1364459"/>
                <a:gd name="connsiteX611" fmla="*/ 1343958 w 1956259"/>
                <a:gd name="connsiteY611" fmla="*/ 76888 h 1364459"/>
                <a:gd name="connsiteX612" fmla="*/ 1344615 w 1956259"/>
                <a:gd name="connsiteY612" fmla="*/ 41021 h 1364459"/>
                <a:gd name="connsiteX613" fmla="*/ 1358533 w 1956259"/>
                <a:gd name="connsiteY613" fmla="*/ 23242 h 1364459"/>
                <a:gd name="connsiteX614" fmla="*/ 1380887 w 1956259"/>
                <a:gd name="connsiteY614" fmla="*/ 8359 h 1364459"/>
                <a:gd name="connsiteX615" fmla="*/ 1453817 w 1956259"/>
                <a:gd name="connsiteY615" fmla="*/ 0 h 1364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</a:cxnLst>
              <a:rect l="l" t="t" r="r" b="b"/>
              <a:pathLst>
                <a:path w="1956259" h="1364459">
                  <a:moveTo>
                    <a:pt x="1646972" y="453623"/>
                  </a:moveTo>
                  <a:lnTo>
                    <a:pt x="1662570" y="490686"/>
                  </a:lnTo>
                  <a:lnTo>
                    <a:pt x="1680426" y="512230"/>
                  </a:lnTo>
                  <a:lnTo>
                    <a:pt x="1753993" y="553965"/>
                  </a:lnTo>
                  <a:lnTo>
                    <a:pt x="1861439" y="661700"/>
                  </a:lnTo>
                  <a:lnTo>
                    <a:pt x="1839973" y="674653"/>
                  </a:lnTo>
                  <a:lnTo>
                    <a:pt x="1854933" y="685598"/>
                  </a:lnTo>
                  <a:lnTo>
                    <a:pt x="1854200" y="714612"/>
                  </a:lnTo>
                  <a:lnTo>
                    <a:pt x="1764379" y="708589"/>
                  </a:lnTo>
                  <a:lnTo>
                    <a:pt x="1740480" y="730789"/>
                  </a:lnTo>
                  <a:lnTo>
                    <a:pt x="1714343" y="734881"/>
                  </a:lnTo>
                  <a:lnTo>
                    <a:pt x="1705579" y="728279"/>
                  </a:lnTo>
                  <a:lnTo>
                    <a:pt x="1715791" y="730441"/>
                  </a:lnTo>
                  <a:lnTo>
                    <a:pt x="1721273" y="721909"/>
                  </a:lnTo>
                  <a:lnTo>
                    <a:pt x="1708398" y="708396"/>
                  </a:lnTo>
                  <a:lnTo>
                    <a:pt x="1699633" y="735402"/>
                  </a:lnTo>
                  <a:lnTo>
                    <a:pt x="1682820" y="737970"/>
                  </a:lnTo>
                  <a:lnTo>
                    <a:pt x="1655890" y="729051"/>
                  </a:lnTo>
                  <a:lnTo>
                    <a:pt x="1661199" y="710481"/>
                  </a:lnTo>
                  <a:lnTo>
                    <a:pt x="1692472" y="704535"/>
                  </a:lnTo>
                  <a:lnTo>
                    <a:pt x="1712972" y="678243"/>
                  </a:lnTo>
                  <a:lnTo>
                    <a:pt x="1705019" y="642782"/>
                  </a:lnTo>
                  <a:lnTo>
                    <a:pt x="1691835" y="629269"/>
                  </a:lnTo>
                  <a:lnTo>
                    <a:pt x="1698108" y="608672"/>
                  </a:lnTo>
                  <a:lnTo>
                    <a:pt x="1726408" y="608749"/>
                  </a:lnTo>
                  <a:lnTo>
                    <a:pt x="1723435" y="656121"/>
                  </a:lnTo>
                  <a:lnTo>
                    <a:pt x="1727778" y="636412"/>
                  </a:lnTo>
                  <a:lnTo>
                    <a:pt x="1736311" y="632397"/>
                  </a:lnTo>
                  <a:lnTo>
                    <a:pt x="1756580" y="631914"/>
                  </a:lnTo>
                  <a:lnTo>
                    <a:pt x="1750403" y="641720"/>
                  </a:lnTo>
                  <a:lnTo>
                    <a:pt x="1765672" y="649365"/>
                  </a:lnTo>
                  <a:lnTo>
                    <a:pt x="1769282" y="612610"/>
                  </a:lnTo>
                  <a:lnTo>
                    <a:pt x="1765498" y="588886"/>
                  </a:lnTo>
                  <a:lnTo>
                    <a:pt x="1754090" y="580836"/>
                  </a:lnTo>
                  <a:lnTo>
                    <a:pt x="1748125" y="589754"/>
                  </a:lnTo>
                  <a:lnTo>
                    <a:pt x="1742411" y="561532"/>
                  </a:lnTo>
                  <a:lnTo>
                    <a:pt x="1729709" y="543270"/>
                  </a:lnTo>
                  <a:lnTo>
                    <a:pt x="1698668" y="543907"/>
                  </a:lnTo>
                  <a:lnTo>
                    <a:pt x="1697298" y="561841"/>
                  </a:lnTo>
                  <a:lnTo>
                    <a:pt x="1710559" y="574388"/>
                  </a:lnTo>
                  <a:lnTo>
                    <a:pt x="1707027" y="584928"/>
                  </a:lnTo>
                  <a:lnTo>
                    <a:pt x="1701564" y="580508"/>
                  </a:lnTo>
                  <a:lnTo>
                    <a:pt x="1704787" y="568616"/>
                  </a:lnTo>
                  <a:lnTo>
                    <a:pt x="1693282" y="587824"/>
                  </a:lnTo>
                  <a:lnTo>
                    <a:pt x="1673013" y="598595"/>
                  </a:lnTo>
                  <a:lnTo>
                    <a:pt x="1669481" y="586781"/>
                  </a:lnTo>
                  <a:lnTo>
                    <a:pt x="1683071" y="565393"/>
                  </a:lnTo>
                  <a:lnTo>
                    <a:pt x="1671180" y="557111"/>
                  </a:lnTo>
                  <a:lnTo>
                    <a:pt x="1641837" y="582612"/>
                  </a:lnTo>
                  <a:lnTo>
                    <a:pt x="1626240" y="581975"/>
                  </a:lnTo>
                  <a:lnTo>
                    <a:pt x="1624541" y="572246"/>
                  </a:lnTo>
                  <a:lnTo>
                    <a:pt x="1633402" y="565161"/>
                  </a:lnTo>
                  <a:lnTo>
                    <a:pt x="1646354" y="528580"/>
                  </a:lnTo>
                  <a:lnTo>
                    <a:pt x="1647957" y="504624"/>
                  </a:lnTo>
                  <a:lnTo>
                    <a:pt x="1636703" y="500918"/>
                  </a:lnTo>
                  <a:lnTo>
                    <a:pt x="1619329" y="479201"/>
                  </a:lnTo>
                  <a:lnTo>
                    <a:pt x="1615468" y="460534"/>
                  </a:lnTo>
                  <a:lnTo>
                    <a:pt x="1634927" y="447677"/>
                  </a:lnTo>
                  <a:lnTo>
                    <a:pt x="1646992" y="453546"/>
                  </a:lnTo>
                  <a:close/>
                  <a:moveTo>
                    <a:pt x="1299270" y="330599"/>
                  </a:moveTo>
                  <a:lnTo>
                    <a:pt x="1294116" y="335657"/>
                  </a:lnTo>
                  <a:lnTo>
                    <a:pt x="1290023" y="326738"/>
                  </a:lnTo>
                  <a:lnTo>
                    <a:pt x="1296452" y="323611"/>
                  </a:lnTo>
                  <a:lnTo>
                    <a:pt x="1299270" y="330599"/>
                  </a:lnTo>
                  <a:close/>
                  <a:moveTo>
                    <a:pt x="1502212" y="323206"/>
                  </a:moveTo>
                  <a:lnTo>
                    <a:pt x="1500764" y="328591"/>
                  </a:lnTo>
                  <a:lnTo>
                    <a:pt x="1497869" y="322955"/>
                  </a:lnTo>
                  <a:lnTo>
                    <a:pt x="1510339" y="308322"/>
                  </a:lnTo>
                  <a:lnTo>
                    <a:pt x="1512347" y="316276"/>
                  </a:lnTo>
                  <a:lnTo>
                    <a:pt x="1502212" y="323186"/>
                  </a:lnTo>
                  <a:close/>
                  <a:moveTo>
                    <a:pt x="1080557" y="224543"/>
                  </a:moveTo>
                  <a:lnTo>
                    <a:pt x="1093509" y="236126"/>
                  </a:lnTo>
                  <a:lnTo>
                    <a:pt x="1066001" y="235238"/>
                  </a:lnTo>
                  <a:lnTo>
                    <a:pt x="1073491" y="223018"/>
                  </a:lnTo>
                  <a:lnTo>
                    <a:pt x="1080557" y="224543"/>
                  </a:lnTo>
                  <a:close/>
                  <a:moveTo>
                    <a:pt x="1205105" y="212227"/>
                  </a:moveTo>
                  <a:lnTo>
                    <a:pt x="1213387" y="216802"/>
                  </a:lnTo>
                  <a:lnTo>
                    <a:pt x="1193291" y="219852"/>
                  </a:lnTo>
                  <a:lnTo>
                    <a:pt x="1195704" y="211976"/>
                  </a:lnTo>
                  <a:lnTo>
                    <a:pt x="1205105" y="212227"/>
                  </a:lnTo>
                  <a:close/>
                  <a:moveTo>
                    <a:pt x="1259311" y="207652"/>
                  </a:moveTo>
                  <a:lnTo>
                    <a:pt x="1218387" y="218829"/>
                  </a:lnTo>
                  <a:lnTo>
                    <a:pt x="1232382" y="208772"/>
                  </a:lnTo>
                  <a:lnTo>
                    <a:pt x="1249118" y="208038"/>
                  </a:lnTo>
                  <a:lnTo>
                    <a:pt x="1257072" y="196861"/>
                  </a:lnTo>
                  <a:lnTo>
                    <a:pt x="1259311" y="207633"/>
                  </a:lnTo>
                  <a:close/>
                  <a:moveTo>
                    <a:pt x="992009" y="177808"/>
                  </a:moveTo>
                  <a:lnTo>
                    <a:pt x="984519" y="185125"/>
                  </a:lnTo>
                  <a:lnTo>
                    <a:pt x="1008495" y="202575"/>
                  </a:lnTo>
                  <a:lnTo>
                    <a:pt x="1062198" y="212459"/>
                  </a:lnTo>
                  <a:lnTo>
                    <a:pt x="1189489" y="209795"/>
                  </a:lnTo>
                  <a:lnTo>
                    <a:pt x="1194469" y="225644"/>
                  </a:lnTo>
                  <a:lnTo>
                    <a:pt x="1168660" y="237149"/>
                  </a:lnTo>
                  <a:lnTo>
                    <a:pt x="1142117" y="231126"/>
                  </a:lnTo>
                  <a:lnTo>
                    <a:pt x="1131191" y="242148"/>
                  </a:lnTo>
                  <a:lnTo>
                    <a:pt x="1122658" y="235546"/>
                  </a:lnTo>
                  <a:lnTo>
                    <a:pt x="1097254" y="235952"/>
                  </a:lnTo>
                  <a:lnTo>
                    <a:pt x="1089301" y="221802"/>
                  </a:lnTo>
                  <a:lnTo>
                    <a:pt x="1073125" y="222207"/>
                  </a:lnTo>
                  <a:lnTo>
                    <a:pt x="1060577" y="242148"/>
                  </a:lnTo>
                  <a:lnTo>
                    <a:pt x="1045713" y="235643"/>
                  </a:lnTo>
                  <a:lnTo>
                    <a:pt x="1046524" y="227207"/>
                  </a:lnTo>
                  <a:lnTo>
                    <a:pt x="1034864" y="243442"/>
                  </a:lnTo>
                  <a:lnTo>
                    <a:pt x="1015077" y="246492"/>
                  </a:lnTo>
                  <a:lnTo>
                    <a:pt x="1026023" y="257186"/>
                  </a:lnTo>
                  <a:lnTo>
                    <a:pt x="1022645" y="265062"/>
                  </a:lnTo>
                  <a:lnTo>
                    <a:pt x="1019749" y="258460"/>
                  </a:lnTo>
                  <a:lnTo>
                    <a:pt x="1003109" y="258287"/>
                  </a:lnTo>
                  <a:lnTo>
                    <a:pt x="989037" y="266491"/>
                  </a:lnTo>
                  <a:lnTo>
                    <a:pt x="986296" y="272282"/>
                  </a:lnTo>
                  <a:lnTo>
                    <a:pt x="994422" y="280563"/>
                  </a:lnTo>
                  <a:lnTo>
                    <a:pt x="1004074" y="268749"/>
                  </a:lnTo>
                  <a:lnTo>
                    <a:pt x="1010502" y="274367"/>
                  </a:lnTo>
                  <a:lnTo>
                    <a:pt x="1037432" y="273401"/>
                  </a:lnTo>
                  <a:lnTo>
                    <a:pt x="1061562" y="258924"/>
                  </a:lnTo>
                  <a:lnTo>
                    <a:pt x="1061812" y="242438"/>
                  </a:lnTo>
                  <a:lnTo>
                    <a:pt x="1081908" y="239697"/>
                  </a:lnTo>
                  <a:lnTo>
                    <a:pt x="1085537" y="246936"/>
                  </a:lnTo>
                  <a:lnTo>
                    <a:pt x="1071696" y="250391"/>
                  </a:lnTo>
                  <a:lnTo>
                    <a:pt x="1074746" y="262533"/>
                  </a:lnTo>
                  <a:lnTo>
                    <a:pt x="1066310" y="275313"/>
                  </a:lnTo>
                  <a:lnTo>
                    <a:pt x="1071696" y="275950"/>
                  </a:lnTo>
                  <a:lnTo>
                    <a:pt x="1078626" y="250854"/>
                  </a:lnTo>
                  <a:lnTo>
                    <a:pt x="1085865" y="250777"/>
                  </a:lnTo>
                  <a:lnTo>
                    <a:pt x="1088510" y="274251"/>
                  </a:lnTo>
                  <a:lnTo>
                    <a:pt x="1096637" y="275621"/>
                  </a:lnTo>
                  <a:lnTo>
                    <a:pt x="1101386" y="264695"/>
                  </a:lnTo>
                  <a:lnTo>
                    <a:pt x="1112968" y="274830"/>
                  </a:lnTo>
                  <a:lnTo>
                    <a:pt x="1122851" y="253287"/>
                  </a:lnTo>
                  <a:lnTo>
                    <a:pt x="1135804" y="298883"/>
                  </a:lnTo>
                  <a:lnTo>
                    <a:pt x="1171343" y="277899"/>
                  </a:lnTo>
                  <a:lnTo>
                    <a:pt x="1179393" y="248943"/>
                  </a:lnTo>
                  <a:lnTo>
                    <a:pt x="1193214" y="238172"/>
                  </a:lnTo>
                  <a:lnTo>
                    <a:pt x="1226108" y="226918"/>
                  </a:lnTo>
                  <a:lnTo>
                    <a:pt x="1237362" y="216146"/>
                  </a:lnTo>
                  <a:lnTo>
                    <a:pt x="1247825" y="218308"/>
                  </a:lnTo>
                  <a:lnTo>
                    <a:pt x="1245817" y="252399"/>
                  </a:lnTo>
                  <a:lnTo>
                    <a:pt x="1257149" y="266626"/>
                  </a:lnTo>
                  <a:lnTo>
                    <a:pt x="1272920" y="265912"/>
                  </a:lnTo>
                  <a:lnTo>
                    <a:pt x="1280082" y="277803"/>
                  </a:lnTo>
                  <a:lnTo>
                    <a:pt x="1271318" y="297261"/>
                  </a:lnTo>
                  <a:lnTo>
                    <a:pt x="1277592" y="320098"/>
                  </a:lnTo>
                  <a:lnTo>
                    <a:pt x="1291433" y="336989"/>
                  </a:lnTo>
                  <a:lnTo>
                    <a:pt x="1286201" y="353320"/>
                  </a:lnTo>
                  <a:lnTo>
                    <a:pt x="1301162" y="365307"/>
                  </a:lnTo>
                  <a:lnTo>
                    <a:pt x="1317493" y="357354"/>
                  </a:lnTo>
                  <a:lnTo>
                    <a:pt x="1324481" y="364033"/>
                  </a:lnTo>
                  <a:lnTo>
                    <a:pt x="1306547" y="378434"/>
                  </a:lnTo>
                  <a:lnTo>
                    <a:pt x="1328496" y="367006"/>
                  </a:lnTo>
                  <a:lnTo>
                    <a:pt x="1343206" y="389688"/>
                  </a:lnTo>
                  <a:lnTo>
                    <a:pt x="1380752" y="394514"/>
                  </a:lnTo>
                  <a:lnTo>
                    <a:pt x="1399496" y="439068"/>
                  </a:lnTo>
                  <a:lnTo>
                    <a:pt x="1422333" y="440921"/>
                  </a:lnTo>
                  <a:lnTo>
                    <a:pt x="1406658" y="444627"/>
                  </a:lnTo>
                  <a:lnTo>
                    <a:pt x="1394844" y="459916"/>
                  </a:lnTo>
                  <a:lnTo>
                    <a:pt x="1425247" y="445438"/>
                  </a:lnTo>
                  <a:lnTo>
                    <a:pt x="1441328" y="453797"/>
                  </a:lnTo>
                  <a:lnTo>
                    <a:pt x="1434031" y="441249"/>
                  </a:lnTo>
                  <a:lnTo>
                    <a:pt x="1446096" y="447446"/>
                  </a:lnTo>
                  <a:lnTo>
                    <a:pt x="1444879" y="459588"/>
                  </a:lnTo>
                  <a:lnTo>
                    <a:pt x="1441656" y="455573"/>
                  </a:lnTo>
                  <a:lnTo>
                    <a:pt x="1427178" y="467001"/>
                  </a:lnTo>
                  <a:lnTo>
                    <a:pt x="1428066" y="473274"/>
                  </a:lnTo>
                  <a:lnTo>
                    <a:pt x="1442544" y="463217"/>
                  </a:lnTo>
                  <a:lnTo>
                    <a:pt x="1440942" y="471421"/>
                  </a:lnTo>
                  <a:lnTo>
                    <a:pt x="1452350" y="479857"/>
                  </a:lnTo>
                  <a:lnTo>
                    <a:pt x="1472214" y="523600"/>
                  </a:lnTo>
                  <a:lnTo>
                    <a:pt x="1488931" y="524256"/>
                  </a:lnTo>
                  <a:lnTo>
                    <a:pt x="1476712" y="497790"/>
                  </a:lnTo>
                  <a:lnTo>
                    <a:pt x="1483873" y="490725"/>
                  </a:lnTo>
                  <a:lnTo>
                    <a:pt x="1552711" y="476247"/>
                  </a:lnTo>
                  <a:lnTo>
                    <a:pt x="1588327" y="449067"/>
                  </a:lnTo>
                  <a:lnTo>
                    <a:pt x="1596859" y="451557"/>
                  </a:lnTo>
                  <a:lnTo>
                    <a:pt x="1599600" y="457426"/>
                  </a:lnTo>
                  <a:lnTo>
                    <a:pt x="1589061" y="461538"/>
                  </a:lnTo>
                  <a:lnTo>
                    <a:pt x="1590354" y="468854"/>
                  </a:lnTo>
                  <a:lnTo>
                    <a:pt x="1607959" y="480282"/>
                  </a:lnTo>
                  <a:lnTo>
                    <a:pt x="1616414" y="476981"/>
                  </a:lnTo>
                  <a:lnTo>
                    <a:pt x="1618827" y="494258"/>
                  </a:lnTo>
                  <a:lnTo>
                    <a:pt x="1643517" y="513156"/>
                  </a:lnTo>
                  <a:lnTo>
                    <a:pt x="1636606" y="543386"/>
                  </a:lnTo>
                  <a:lnTo>
                    <a:pt x="1629290" y="547479"/>
                  </a:lnTo>
                  <a:lnTo>
                    <a:pt x="1632340" y="558096"/>
                  </a:lnTo>
                  <a:lnTo>
                    <a:pt x="1613596" y="574253"/>
                  </a:lnTo>
                  <a:lnTo>
                    <a:pt x="1620198" y="574581"/>
                  </a:lnTo>
                  <a:lnTo>
                    <a:pt x="1622128" y="585758"/>
                  </a:lnTo>
                  <a:lnTo>
                    <a:pt x="1639096" y="602649"/>
                  </a:lnTo>
                  <a:lnTo>
                    <a:pt x="1659443" y="612301"/>
                  </a:lnTo>
                  <a:lnTo>
                    <a:pt x="1670928" y="642377"/>
                  </a:lnTo>
                  <a:lnTo>
                    <a:pt x="1683804" y="643187"/>
                  </a:lnTo>
                  <a:lnTo>
                    <a:pt x="1700849" y="666738"/>
                  </a:lnTo>
                  <a:lnTo>
                    <a:pt x="1694750" y="677510"/>
                  </a:lnTo>
                  <a:lnTo>
                    <a:pt x="1675600" y="686119"/>
                  </a:lnTo>
                  <a:lnTo>
                    <a:pt x="1666431" y="705095"/>
                  </a:lnTo>
                  <a:lnTo>
                    <a:pt x="1654925" y="706138"/>
                  </a:lnTo>
                  <a:lnTo>
                    <a:pt x="1655254" y="716504"/>
                  </a:lnTo>
                  <a:lnTo>
                    <a:pt x="1645351" y="721002"/>
                  </a:lnTo>
                  <a:lnTo>
                    <a:pt x="1651238" y="735402"/>
                  </a:lnTo>
                  <a:lnTo>
                    <a:pt x="1669153" y="736117"/>
                  </a:lnTo>
                  <a:lnTo>
                    <a:pt x="1693282" y="769898"/>
                  </a:lnTo>
                  <a:lnTo>
                    <a:pt x="1702297" y="767640"/>
                  </a:lnTo>
                  <a:lnTo>
                    <a:pt x="1729226" y="796268"/>
                  </a:lnTo>
                  <a:lnTo>
                    <a:pt x="1797582" y="824335"/>
                  </a:lnTo>
                  <a:lnTo>
                    <a:pt x="1829993" y="822482"/>
                  </a:lnTo>
                  <a:lnTo>
                    <a:pt x="1838429" y="828273"/>
                  </a:lnTo>
                  <a:lnTo>
                    <a:pt x="1863601" y="805842"/>
                  </a:lnTo>
                  <a:lnTo>
                    <a:pt x="1881862" y="816942"/>
                  </a:lnTo>
                  <a:lnTo>
                    <a:pt x="1881380" y="832540"/>
                  </a:lnTo>
                  <a:lnTo>
                    <a:pt x="1855242" y="856670"/>
                  </a:lnTo>
                  <a:lnTo>
                    <a:pt x="1884603" y="862133"/>
                  </a:lnTo>
                  <a:lnTo>
                    <a:pt x="1888619" y="870337"/>
                  </a:lnTo>
                  <a:lnTo>
                    <a:pt x="1883156" y="887787"/>
                  </a:lnTo>
                  <a:lnTo>
                    <a:pt x="1890240" y="892459"/>
                  </a:lnTo>
                  <a:lnTo>
                    <a:pt x="1890723" y="915624"/>
                  </a:lnTo>
                  <a:lnTo>
                    <a:pt x="1907517" y="930333"/>
                  </a:lnTo>
                  <a:lnTo>
                    <a:pt x="1902614" y="993689"/>
                  </a:lnTo>
                  <a:lnTo>
                    <a:pt x="1912421" y="1026737"/>
                  </a:lnTo>
                  <a:lnTo>
                    <a:pt x="1926416" y="1038474"/>
                  </a:lnTo>
                  <a:lnTo>
                    <a:pt x="1946202" y="1156440"/>
                  </a:lnTo>
                  <a:lnTo>
                    <a:pt x="1956260" y="1177018"/>
                  </a:lnTo>
                  <a:lnTo>
                    <a:pt x="1956260" y="1177018"/>
                  </a:lnTo>
                  <a:lnTo>
                    <a:pt x="1923540" y="1194701"/>
                  </a:lnTo>
                  <a:lnTo>
                    <a:pt x="1907942" y="1193658"/>
                  </a:lnTo>
                  <a:lnTo>
                    <a:pt x="1899815" y="1215124"/>
                  </a:lnTo>
                  <a:lnTo>
                    <a:pt x="1880029" y="1223174"/>
                  </a:lnTo>
                  <a:lnTo>
                    <a:pt x="1879237" y="1237652"/>
                  </a:lnTo>
                  <a:lnTo>
                    <a:pt x="1853736" y="1242072"/>
                  </a:lnTo>
                  <a:lnTo>
                    <a:pt x="1826808" y="1231378"/>
                  </a:lnTo>
                  <a:lnTo>
                    <a:pt x="1795361" y="1235393"/>
                  </a:lnTo>
                  <a:lnTo>
                    <a:pt x="1811847" y="1204584"/>
                  </a:lnTo>
                  <a:lnTo>
                    <a:pt x="1860975" y="1152077"/>
                  </a:lnTo>
                  <a:lnTo>
                    <a:pt x="1870551" y="1127060"/>
                  </a:lnTo>
                  <a:lnTo>
                    <a:pt x="1868060" y="1092641"/>
                  </a:lnTo>
                  <a:lnTo>
                    <a:pt x="1859373" y="1087178"/>
                  </a:lnTo>
                  <a:lnTo>
                    <a:pt x="1851980" y="1096502"/>
                  </a:lnTo>
                  <a:lnTo>
                    <a:pt x="1837502" y="1097795"/>
                  </a:lnTo>
                  <a:lnTo>
                    <a:pt x="1807426" y="1081715"/>
                  </a:lnTo>
                  <a:lnTo>
                    <a:pt x="1789261" y="1107678"/>
                  </a:lnTo>
                  <a:lnTo>
                    <a:pt x="1771405" y="1105420"/>
                  </a:lnTo>
                  <a:lnTo>
                    <a:pt x="1768510" y="1091270"/>
                  </a:lnTo>
                  <a:lnTo>
                    <a:pt x="1745268" y="1087081"/>
                  </a:lnTo>
                  <a:lnTo>
                    <a:pt x="1702085" y="1098026"/>
                  </a:lnTo>
                  <a:lnTo>
                    <a:pt x="1693958" y="1090073"/>
                  </a:lnTo>
                  <a:lnTo>
                    <a:pt x="1701274" y="1070692"/>
                  </a:lnTo>
                  <a:lnTo>
                    <a:pt x="1681005" y="1053164"/>
                  </a:lnTo>
                  <a:lnTo>
                    <a:pt x="1682047" y="1026872"/>
                  </a:lnTo>
                  <a:lnTo>
                    <a:pt x="1654134" y="1015367"/>
                  </a:lnTo>
                  <a:lnTo>
                    <a:pt x="1638865" y="980234"/>
                  </a:lnTo>
                  <a:lnTo>
                    <a:pt x="1629464" y="1018745"/>
                  </a:lnTo>
                  <a:lnTo>
                    <a:pt x="1654134" y="1033532"/>
                  </a:lnTo>
                  <a:lnTo>
                    <a:pt x="1648999" y="1043821"/>
                  </a:lnTo>
                  <a:lnTo>
                    <a:pt x="1630023" y="1053878"/>
                  </a:lnTo>
                  <a:lnTo>
                    <a:pt x="1611530" y="1043589"/>
                  </a:lnTo>
                  <a:lnTo>
                    <a:pt x="1598423" y="1047296"/>
                  </a:lnTo>
                  <a:lnTo>
                    <a:pt x="1557093" y="1081464"/>
                  </a:lnTo>
                  <a:lnTo>
                    <a:pt x="1553484" y="1108489"/>
                  </a:lnTo>
                  <a:lnTo>
                    <a:pt x="1533214" y="1105671"/>
                  </a:lnTo>
                  <a:lnTo>
                    <a:pt x="1514798" y="1118450"/>
                  </a:lnTo>
                  <a:lnTo>
                    <a:pt x="1517945" y="1136383"/>
                  </a:lnTo>
                  <a:lnTo>
                    <a:pt x="1510629" y="1147329"/>
                  </a:lnTo>
                  <a:lnTo>
                    <a:pt x="1501150" y="1146113"/>
                  </a:lnTo>
                  <a:lnTo>
                    <a:pt x="1496961" y="1157695"/>
                  </a:lnTo>
                  <a:lnTo>
                    <a:pt x="1500185" y="1186168"/>
                  </a:lnTo>
                  <a:lnTo>
                    <a:pt x="1490128" y="1181014"/>
                  </a:lnTo>
                  <a:lnTo>
                    <a:pt x="1480959" y="1209487"/>
                  </a:lnTo>
                  <a:lnTo>
                    <a:pt x="1469704" y="1212383"/>
                  </a:lnTo>
                  <a:lnTo>
                    <a:pt x="1465689" y="1204179"/>
                  </a:lnTo>
                  <a:lnTo>
                    <a:pt x="1456597" y="1204507"/>
                  </a:lnTo>
                  <a:lnTo>
                    <a:pt x="1457562" y="1216012"/>
                  </a:lnTo>
                  <a:lnTo>
                    <a:pt x="1439957" y="1246010"/>
                  </a:lnTo>
                  <a:lnTo>
                    <a:pt x="1439957" y="1246010"/>
                  </a:lnTo>
                  <a:lnTo>
                    <a:pt x="1440845" y="1247458"/>
                  </a:lnTo>
                  <a:lnTo>
                    <a:pt x="1440845" y="1247458"/>
                  </a:lnTo>
                  <a:lnTo>
                    <a:pt x="1430865" y="1252689"/>
                  </a:lnTo>
                  <a:lnTo>
                    <a:pt x="1417758" y="1222614"/>
                  </a:lnTo>
                  <a:lnTo>
                    <a:pt x="1406330" y="1226475"/>
                  </a:lnTo>
                  <a:lnTo>
                    <a:pt x="1386620" y="1220047"/>
                  </a:lnTo>
                  <a:lnTo>
                    <a:pt x="1358552" y="1240702"/>
                  </a:lnTo>
                  <a:lnTo>
                    <a:pt x="1351062" y="1274870"/>
                  </a:lnTo>
                  <a:lnTo>
                    <a:pt x="1336990" y="1269484"/>
                  </a:lnTo>
                  <a:lnTo>
                    <a:pt x="1326778" y="1246242"/>
                  </a:lnTo>
                  <a:lnTo>
                    <a:pt x="1309578" y="1245682"/>
                  </a:lnTo>
                  <a:lnTo>
                    <a:pt x="1299115" y="1258153"/>
                  </a:lnTo>
                  <a:lnTo>
                    <a:pt x="1286240" y="1257998"/>
                  </a:lnTo>
                  <a:lnTo>
                    <a:pt x="1286819" y="1275294"/>
                  </a:lnTo>
                  <a:lnTo>
                    <a:pt x="1276935" y="1276742"/>
                  </a:lnTo>
                  <a:lnTo>
                    <a:pt x="1272438" y="1288074"/>
                  </a:lnTo>
                  <a:lnTo>
                    <a:pt x="1252825" y="1292243"/>
                  </a:lnTo>
                  <a:lnTo>
                    <a:pt x="1235451" y="1316682"/>
                  </a:lnTo>
                  <a:lnTo>
                    <a:pt x="1220240" y="1320620"/>
                  </a:lnTo>
                  <a:lnTo>
                    <a:pt x="1211881" y="1306625"/>
                  </a:lnTo>
                  <a:lnTo>
                    <a:pt x="1203600" y="1309675"/>
                  </a:lnTo>
                  <a:lnTo>
                    <a:pt x="1222653" y="1294965"/>
                  </a:lnTo>
                  <a:lnTo>
                    <a:pt x="1214526" y="1287572"/>
                  </a:lnTo>
                  <a:lnTo>
                    <a:pt x="1200048" y="1292726"/>
                  </a:lnTo>
                  <a:lnTo>
                    <a:pt x="1201341" y="1299405"/>
                  </a:lnTo>
                  <a:lnTo>
                    <a:pt x="1191438" y="1298208"/>
                  </a:lnTo>
                  <a:lnTo>
                    <a:pt x="1195859" y="1291780"/>
                  </a:lnTo>
                  <a:lnTo>
                    <a:pt x="1182752" y="1293073"/>
                  </a:lnTo>
                  <a:lnTo>
                    <a:pt x="1169644" y="1305216"/>
                  </a:lnTo>
                  <a:lnTo>
                    <a:pt x="1153873" y="1286877"/>
                  </a:lnTo>
                  <a:lnTo>
                    <a:pt x="1114242" y="1298865"/>
                  </a:lnTo>
                  <a:lnTo>
                    <a:pt x="1098239" y="1288247"/>
                  </a:lnTo>
                  <a:lnTo>
                    <a:pt x="1107408" y="1268055"/>
                  </a:lnTo>
                  <a:lnTo>
                    <a:pt x="1070576" y="1265642"/>
                  </a:lnTo>
                  <a:lnTo>
                    <a:pt x="1061330" y="1259697"/>
                  </a:lnTo>
                  <a:lnTo>
                    <a:pt x="1066638" y="1246435"/>
                  </a:lnTo>
                  <a:lnTo>
                    <a:pt x="1059071" y="1242343"/>
                  </a:lnTo>
                  <a:lnTo>
                    <a:pt x="1030289" y="1250778"/>
                  </a:lnTo>
                  <a:lnTo>
                    <a:pt x="989210" y="1233501"/>
                  </a:lnTo>
                  <a:lnTo>
                    <a:pt x="948112" y="1245895"/>
                  </a:lnTo>
                  <a:lnTo>
                    <a:pt x="939348" y="1224100"/>
                  </a:lnTo>
                  <a:lnTo>
                    <a:pt x="921647" y="1215819"/>
                  </a:lnTo>
                  <a:lnTo>
                    <a:pt x="921338" y="1202152"/>
                  </a:lnTo>
                  <a:lnTo>
                    <a:pt x="879197" y="1178273"/>
                  </a:lnTo>
                  <a:lnTo>
                    <a:pt x="852577" y="1181902"/>
                  </a:lnTo>
                  <a:lnTo>
                    <a:pt x="838254" y="1151904"/>
                  </a:lnTo>
                  <a:lnTo>
                    <a:pt x="816460" y="1156730"/>
                  </a:lnTo>
                  <a:lnTo>
                    <a:pt x="815494" y="1165417"/>
                  </a:lnTo>
                  <a:lnTo>
                    <a:pt x="807039" y="1168389"/>
                  </a:lnTo>
                  <a:lnTo>
                    <a:pt x="797793" y="1149819"/>
                  </a:lnTo>
                  <a:lnTo>
                    <a:pt x="777446" y="1164220"/>
                  </a:lnTo>
                  <a:lnTo>
                    <a:pt x="762331" y="1161961"/>
                  </a:lnTo>
                  <a:lnTo>
                    <a:pt x="761115" y="1144105"/>
                  </a:lnTo>
                  <a:lnTo>
                    <a:pt x="743664" y="1140399"/>
                  </a:lnTo>
                  <a:lnTo>
                    <a:pt x="750421" y="1158815"/>
                  </a:lnTo>
                  <a:lnTo>
                    <a:pt x="728472" y="1173119"/>
                  </a:lnTo>
                  <a:lnTo>
                    <a:pt x="731368" y="1201901"/>
                  </a:lnTo>
                  <a:lnTo>
                    <a:pt x="716813" y="1209545"/>
                  </a:lnTo>
                  <a:lnTo>
                    <a:pt x="706195" y="1204314"/>
                  </a:lnTo>
                  <a:lnTo>
                    <a:pt x="693493" y="1227961"/>
                  </a:lnTo>
                  <a:lnTo>
                    <a:pt x="664460" y="1222421"/>
                  </a:lnTo>
                  <a:lnTo>
                    <a:pt x="647975" y="1246551"/>
                  </a:lnTo>
                  <a:lnTo>
                    <a:pt x="615332" y="1242690"/>
                  </a:lnTo>
                  <a:lnTo>
                    <a:pt x="632783" y="1257168"/>
                  </a:lnTo>
                  <a:lnTo>
                    <a:pt x="626432" y="1266974"/>
                  </a:lnTo>
                  <a:lnTo>
                    <a:pt x="604888" y="1264812"/>
                  </a:lnTo>
                  <a:lnTo>
                    <a:pt x="581878" y="1273017"/>
                  </a:lnTo>
                  <a:lnTo>
                    <a:pt x="580353" y="1260720"/>
                  </a:lnTo>
                  <a:lnTo>
                    <a:pt x="549235" y="1250180"/>
                  </a:lnTo>
                  <a:lnTo>
                    <a:pt x="528406" y="1254292"/>
                  </a:lnTo>
                  <a:lnTo>
                    <a:pt x="508137" y="1276569"/>
                  </a:lnTo>
                  <a:lnTo>
                    <a:pt x="489721" y="1280352"/>
                  </a:lnTo>
                  <a:lnTo>
                    <a:pt x="497848" y="1318149"/>
                  </a:lnTo>
                  <a:lnTo>
                    <a:pt x="489335" y="1330523"/>
                  </a:lnTo>
                  <a:lnTo>
                    <a:pt x="492385" y="1341623"/>
                  </a:lnTo>
                  <a:lnTo>
                    <a:pt x="479992" y="1352491"/>
                  </a:lnTo>
                  <a:lnTo>
                    <a:pt x="465205" y="1356506"/>
                  </a:lnTo>
                  <a:lnTo>
                    <a:pt x="448874" y="1351197"/>
                  </a:lnTo>
                  <a:lnTo>
                    <a:pt x="444531" y="1339692"/>
                  </a:lnTo>
                  <a:lnTo>
                    <a:pt x="433026" y="1344190"/>
                  </a:lnTo>
                  <a:lnTo>
                    <a:pt x="423046" y="1339036"/>
                  </a:lnTo>
                  <a:lnTo>
                    <a:pt x="410826" y="1340329"/>
                  </a:lnTo>
                  <a:lnTo>
                    <a:pt x="408568" y="1364459"/>
                  </a:lnTo>
                  <a:lnTo>
                    <a:pt x="344073" y="1354884"/>
                  </a:lnTo>
                  <a:lnTo>
                    <a:pt x="344073" y="1354884"/>
                  </a:lnTo>
                  <a:lnTo>
                    <a:pt x="322684" y="1336391"/>
                  </a:lnTo>
                  <a:lnTo>
                    <a:pt x="301373" y="1342588"/>
                  </a:lnTo>
                  <a:lnTo>
                    <a:pt x="296470" y="1324732"/>
                  </a:lnTo>
                  <a:lnTo>
                    <a:pt x="307975" y="1305273"/>
                  </a:lnTo>
                  <a:lnTo>
                    <a:pt x="253055" y="1276723"/>
                  </a:lnTo>
                  <a:lnTo>
                    <a:pt x="221455" y="1220684"/>
                  </a:lnTo>
                  <a:lnTo>
                    <a:pt x="212362" y="1219564"/>
                  </a:lnTo>
                  <a:lnTo>
                    <a:pt x="200857" y="1174374"/>
                  </a:lnTo>
                  <a:lnTo>
                    <a:pt x="181727" y="1173582"/>
                  </a:lnTo>
                  <a:lnTo>
                    <a:pt x="165396" y="1161594"/>
                  </a:lnTo>
                  <a:lnTo>
                    <a:pt x="123024" y="1199140"/>
                  </a:lnTo>
                  <a:lnTo>
                    <a:pt x="84358" y="1178794"/>
                  </a:lnTo>
                  <a:lnTo>
                    <a:pt x="85960" y="1169470"/>
                  </a:lnTo>
                  <a:lnTo>
                    <a:pt x="74069" y="1166015"/>
                  </a:lnTo>
                  <a:lnTo>
                    <a:pt x="53472" y="1142619"/>
                  </a:lnTo>
                  <a:lnTo>
                    <a:pt x="0" y="1148082"/>
                  </a:lnTo>
                  <a:lnTo>
                    <a:pt x="0" y="1148082"/>
                  </a:lnTo>
                  <a:lnTo>
                    <a:pt x="10694" y="1132561"/>
                  </a:lnTo>
                  <a:lnTo>
                    <a:pt x="19458" y="1071213"/>
                  </a:lnTo>
                  <a:lnTo>
                    <a:pt x="29998" y="1065268"/>
                  </a:lnTo>
                  <a:lnTo>
                    <a:pt x="50017" y="1069862"/>
                  </a:lnTo>
                  <a:lnTo>
                    <a:pt x="54920" y="1050558"/>
                  </a:lnTo>
                  <a:lnTo>
                    <a:pt x="82833" y="1046446"/>
                  </a:lnTo>
                  <a:lnTo>
                    <a:pt x="98585" y="1022896"/>
                  </a:lnTo>
                  <a:lnTo>
                    <a:pt x="117966" y="1020232"/>
                  </a:lnTo>
                  <a:lnTo>
                    <a:pt x="112581" y="1014132"/>
                  </a:lnTo>
                  <a:lnTo>
                    <a:pt x="122464" y="995484"/>
                  </a:lnTo>
                  <a:lnTo>
                    <a:pt x="116596" y="967590"/>
                  </a:lnTo>
                  <a:lnTo>
                    <a:pt x="124954" y="966142"/>
                  </a:lnTo>
                  <a:lnTo>
                    <a:pt x="130900" y="976277"/>
                  </a:lnTo>
                  <a:lnTo>
                    <a:pt x="161786" y="970485"/>
                  </a:lnTo>
                  <a:lnTo>
                    <a:pt x="171361" y="920469"/>
                  </a:lnTo>
                  <a:lnTo>
                    <a:pt x="183098" y="903829"/>
                  </a:lnTo>
                  <a:lnTo>
                    <a:pt x="177866" y="872383"/>
                  </a:lnTo>
                  <a:lnTo>
                    <a:pt x="166612" y="867885"/>
                  </a:lnTo>
                  <a:lnTo>
                    <a:pt x="168137" y="859758"/>
                  </a:lnTo>
                  <a:lnTo>
                    <a:pt x="130900" y="857422"/>
                  </a:lnTo>
                  <a:lnTo>
                    <a:pt x="111191" y="841419"/>
                  </a:lnTo>
                  <a:lnTo>
                    <a:pt x="107812" y="826382"/>
                  </a:lnTo>
                  <a:lnTo>
                    <a:pt x="83856" y="814240"/>
                  </a:lnTo>
                  <a:lnTo>
                    <a:pt x="83856" y="814240"/>
                  </a:lnTo>
                  <a:lnTo>
                    <a:pt x="86038" y="799530"/>
                  </a:lnTo>
                  <a:lnTo>
                    <a:pt x="86038" y="799530"/>
                  </a:lnTo>
                  <a:lnTo>
                    <a:pt x="91501" y="778855"/>
                  </a:lnTo>
                  <a:lnTo>
                    <a:pt x="78953" y="727951"/>
                  </a:lnTo>
                  <a:lnTo>
                    <a:pt x="90690" y="709535"/>
                  </a:lnTo>
                  <a:lnTo>
                    <a:pt x="105728" y="706388"/>
                  </a:lnTo>
                  <a:lnTo>
                    <a:pt x="113681" y="691042"/>
                  </a:lnTo>
                  <a:lnTo>
                    <a:pt x="128004" y="688069"/>
                  </a:lnTo>
                  <a:lnTo>
                    <a:pt x="146420" y="664267"/>
                  </a:lnTo>
                  <a:lnTo>
                    <a:pt x="162732" y="672549"/>
                  </a:lnTo>
                  <a:lnTo>
                    <a:pt x="157829" y="679711"/>
                  </a:lnTo>
                  <a:lnTo>
                    <a:pt x="162172" y="687432"/>
                  </a:lnTo>
                  <a:lnTo>
                    <a:pt x="189912" y="679151"/>
                  </a:lnTo>
                  <a:lnTo>
                    <a:pt x="153003" y="666120"/>
                  </a:lnTo>
                  <a:lnTo>
                    <a:pt x="158312" y="636856"/>
                  </a:lnTo>
                  <a:lnTo>
                    <a:pt x="158312" y="636856"/>
                  </a:lnTo>
                  <a:lnTo>
                    <a:pt x="227632" y="593827"/>
                  </a:lnTo>
                  <a:lnTo>
                    <a:pt x="299925" y="586029"/>
                  </a:lnTo>
                  <a:lnTo>
                    <a:pt x="314403" y="609502"/>
                  </a:lnTo>
                  <a:lnTo>
                    <a:pt x="340772" y="613286"/>
                  </a:lnTo>
                  <a:lnTo>
                    <a:pt x="332085" y="637647"/>
                  </a:lnTo>
                  <a:lnTo>
                    <a:pt x="339653" y="655330"/>
                  </a:lnTo>
                  <a:lnTo>
                    <a:pt x="355578" y="658708"/>
                  </a:lnTo>
                  <a:lnTo>
                    <a:pt x="379708" y="634655"/>
                  </a:lnTo>
                  <a:lnTo>
                    <a:pt x="396445" y="656372"/>
                  </a:lnTo>
                  <a:lnTo>
                    <a:pt x="415575" y="655252"/>
                  </a:lnTo>
                  <a:lnTo>
                    <a:pt x="414532" y="667626"/>
                  </a:lnTo>
                  <a:lnTo>
                    <a:pt x="428605" y="675193"/>
                  </a:lnTo>
                  <a:lnTo>
                    <a:pt x="431192" y="686776"/>
                  </a:lnTo>
                  <a:lnTo>
                    <a:pt x="443257" y="688938"/>
                  </a:lnTo>
                  <a:lnTo>
                    <a:pt x="435690" y="676313"/>
                  </a:lnTo>
                  <a:lnTo>
                    <a:pt x="454028" y="661835"/>
                  </a:lnTo>
                  <a:lnTo>
                    <a:pt x="455476" y="627667"/>
                  </a:lnTo>
                  <a:lnTo>
                    <a:pt x="449608" y="631296"/>
                  </a:lnTo>
                  <a:lnTo>
                    <a:pt x="445438" y="625351"/>
                  </a:lnTo>
                  <a:lnTo>
                    <a:pt x="436037" y="634848"/>
                  </a:lnTo>
                  <a:lnTo>
                    <a:pt x="435554" y="600352"/>
                  </a:lnTo>
                  <a:lnTo>
                    <a:pt x="426713" y="611934"/>
                  </a:lnTo>
                  <a:lnTo>
                    <a:pt x="428875" y="632126"/>
                  </a:lnTo>
                  <a:lnTo>
                    <a:pt x="411502" y="621837"/>
                  </a:lnTo>
                  <a:lnTo>
                    <a:pt x="405633" y="627783"/>
                  </a:lnTo>
                  <a:lnTo>
                    <a:pt x="417621" y="628825"/>
                  </a:lnTo>
                  <a:lnTo>
                    <a:pt x="406850" y="628825"/>
                  </a:lnTo>
                  <a:lnTo>
                    <a:pt x="400325" y="615718"/>
                  </a:lnTo>
                  <a:lnTo>
                    <a:pt x="405711" y="597225"/>
                  </a:lnTo>
                  <a:lnTo>
                    <a:pt x="437157" y="579137"/>
                  </a:lnTo>
                  <a:lnTo>
                    <a:pt x="459260" y="579542"/>
                  </a:lnTo>
                  <a:lnTo>
                    <a:pt x="447600" y="622165"/>
                  </a:lnTo>
                  <a:lnTo>
                    <a:pt x="459105" y="627474"/>
                  </a:lnTo>
                  <a:lnTo>
                    <a:pt x="464163" y="612205"/>
                  </a:lnTo>
                  <a:lnTo>
                    <a:pt x="459414" y="605043"/>
                  </a:lnTo>
                  <a:lnTo>
                    <a:pt x="469394" y="587361"/>
                  </a:lnTo>
                  <a:lnTo>
                    <a:pt x="481614" y="581724"/>
                  </a:lnTo>
                  <a:lnTo>
                    <a:pt x="474220" y="571435"/>
                  </a:lnTo>
                  <a:lnTo>
                    <a:pt x="489818" y="576589"/>
                  </a:lnTo>
                  <a:lnTo>
                    <a:pt x="501960" y="569427"/>
                  </a:lnTo>
                  <a:lnTo>
                    <a:pt x="505821" y="543849"/>
                  </a:lnTo>
                  <a:lnTo>
                    <a:pt x="526495" y="532267"/>
                  </a:lnTo>
                  <a:lnTo>
                    <a:pt x="528349" y="520125"/>
                  </a:lnTo>
                  <a:lnTo>
                    <a:pt x="517480" y="509102"/>
                  </a:lnTo>
                  <a:lnTo>
                    <a:pt x="479934" y="556880"/>
                  </a:lnTo>
                  <a:lnTo>
                    <a:pt x="477753" y="534757"/>
                  </a:lnTo>
                  <a:lnTo>
                    <a:pt x="493679" y="515782"/>
                  </a:lnTo>
                  <a:lnTo>
                    <a:pt x="519488" y="505570"/>
                  </a:lnTo>
                  <a:lnTo>
                    <a:pt x="555914" y="466093"/>
                  </a:lnTo>
                  <a:lnTo>
                    <a:pt x="595623" y="464240"/>
                  </a:lnTo>
                  <a:lnTo>
                    <a:pt x="641527" y="472521"/>
                  </a:lnTo>
                  <a:lnTo>
                    <a:pt x="725557" y="443817"/>
                  </a:lnTo>
                  <a:lnTo>
                    <a:pt x="783855" y="438740"/>
                  </a:lnTo>
                  <a:lnTo>
                    <a:pt x="814973" y="391696"/>
                  </a:lnTo>
                  <a:lnTo>
                    <a:pt x="891938" y="340637"/>
                  </a:lnTo>
                  <a:lnTo>
                    <a:pt x="928924" y="269000"/>
                  </a:lnTo>
                  <a:lnTo>
                    <a:pt x="958671" y="233693"/>
                  </a:lnTo>
                  <a:lnTo>
                    <a:pt x="975871" y="185279"/>
                  </a:lnTo>
                  <a:lnTo>
                    <a:pt x="992029" y="177963"/>
                  </a:lnTo>
                  <a:close/>
                  <a:moveTo>
                    <a:pt x="1307551" y="71830"/>
                  </a:moveTo>
                  <a:lnTo>
                    <a:pt x="1312706" y="97466"/>
                  </a:lnTo>
                  <a:lnTo>
                    <a:pt x="1307397" y="76482"/>
                  </a:lnTo>
                  <a:lnTo>
                    <a:pt x="1307551" y="96655"/>
                  </a:lnTo>
                  <a:lnTo>
                    <a:pt x="1301915" y="83953"/>
                  </a:lnTo>
                  <a:lnTo>
                    <a:pt x="1305216" y="74146"/>
                  </a:lnTo>
                  <a:lnTo>
                    <a:pt x="1289136" y="88702"/>
                  </a:lnTo>
                  <a:lnTo>
                    <a:pt x="1291857" y="128757"/>
                  </a:lnTo>
                  <a:lnTo>
                    <a:pt x="1270063" y="162211"/>
                  </a:lnTo>
                  <a:lnTo>
                    <a:pt x="1265894" y="198715"/>
                  </a:lnTo>
                  <a:lnTo>
                    <a:pt x="1263712" y="182461"/>
                  </a:lnTo>
                  <a:lnTo>
                    <a:pt x="1283016" y="110805"/>
                  </a:lnTo>
                  <a:lnTo>
                    <a:pt x="1283653" y="82331"/>
                  </a:lnTo>
                  <a:lnTo>
                    <a:pt x="1295873" y="70440"/>
                  </a:lnTo>
                  <a:lnTo>
                    <a:pt x="1307532" y="71811"/>
                  </a:lnTo>
                  <a:close/>
                  <a:moveTo>
                    <a:pt x="1453721" y="116"/>
                  </a:moveTo>
                  <a:lnTo>
                    <a:pt x="1451867" y="20539"/>
                  </a:lnTo>
                  <a:lnTo>
                    <a:pt x="1433529" y="28415"/>
                  </a:lnTo>
                  <a:lnTo>
                    <a:pt x="1424919" y="43936"/>
                  </a:lnTo>
                  <a:lnTo>
                    <a:pt x="1432892" y="74648"/>
                  </a:lnTo>
                  <a:lnTo>
                    <a:pt x="1447215" y="92891"/>
                  </a:lnTo>
                  <a:lnTo>
                    <a:pt x="1468681" y="99975"/>
                  </a:lnTo>
                  <a:lnTo>
                    <a:pt x="1556881" y="87022"/>
                  </a:lnTo>
                  <a:lnTo>
                    <a:pt x="1579486" y="105515"/>
                  </a:lnTo>
                  <a:lnTo>
                    <a:pt x="1579640" y="134394"/>
                  </a:lnTo>
                  <a:lnTo>
                    <a:pt x="1526805" y="182403"/>
                  </a:lnTo>
                  <a:lnTo>
                    <a:pt x="1526323" y="207980"/>
                  </a:lnTo>
                  <a:lnTo>
                    <a:pt x="1546187" y="246260"/>
                  </a:lnTo>
                  <a:lnTo>
                    <a:pt x="1576436" y="249310"/>
                  </a:lnTo>
                  <a:lnTo>
                    <a:pt x="1605372" y="289675"/>
                  </a:lnTo>
                  <a:lnTo>
                    <a:pt x="1624502" y="301411"/>
                  </a:lnTo>
                  <a:lnTo>
                    <a:pt x="1611395" y="306083"/>
                  </a:lnTo>
                  <a:lnTo>
                    <a:pt x="1600874" y="326661"/>
                  </a:lnTo>
                  <a:lnTo>
                    <a:pt x="1603191" y="358821"/>
                  </a:lnTo>
                  <a:lnTo>
                    <a:pt x="1596029" y="364844"/>
                  </a:lnTo>
                  <a:lnTo>
                    <a:pt x="1582845" y="351505"/>
                  </a:lnTo>
                  <a:lnTo>
                    <a:pt x="1595470" y="354883"/>
                  </a:lnTo>
                  <a:lnTo>
                    <a:pt x="1591686" y="340656"/>
                  </a:lnTo>
                  <a:lnTo>
                    <a:pt x="1570374" y="348050"/>
                  </a:lnTo>
                  <a:lnTo>
                    <a:pt x="1562884" y="339537"/>
                  </a:lnTo>
                  <a:lnTo>
                    <a:pt x="1590547" y="322820"/>
                  </a:lnTo>
                  <a:lnTo>
                    <a:pt x="1592728" y="313978"/>
                  </a:lnTo>
                  <a:lnTo>
                    <a:pt x="1576088" y="310928"/>
                  </a:lnTo>
                  <a:lnTo>
                    <a:pt x="1544565" y="322839"/>
                  </a:lnTo>
                  <a:lnTo>
                    <a:pt x="1578829" y="303709"/>
                  </a:lnTo>
                  <a:lnTo>
                    <a:pt x="1582999" y="292204"/>
                  </a:lnTo>
                  <a:lnTo>
                    <a:pt x="1562324" y="295504"/>
                  </a:lnTo>
                  <a:lnTo>
                    <a:pt x="1547538" y="311102"/>
                  </a:lnTo>
                  <a:lnTo>
                    <a:pt x="1531631" y="290833"/>
                  </a:lnTo>
                  <a:lnTo>
                    <a:pt x="1515474" y="302106"/>
                  </a:lnTo>
                  <a:lnTo>
                    <a:pt x="1489819" y="300581"/>
                  </a:lnTo>
                  <a:lnTo>
                    <a:pt x="1448007" y="335155"/>
                  </a:lnTo>
                  <a:lnTo>
                    <a:pt x="1429919" y="367469"/>
                  </a:lnTo>
                  <a:lnTo>
                    <a:pt x="1432409" y="355810"/>
                  </a:lnTo>
                  <a:lnTo>
                    <a:pt x="1412951" y="364014"/>
                  </a:lnTo>
                  <a:lnTo>
                    <a:pt x="1415692" y="384360"/>
                  </a:lnTo>
                  <a:lnTo>
                    <a:pt x="1419379" y="369168"/>
                  </a:lnTo>
                  <a:lnTo>
                    <a:pt x="1427023" y="378260"/>
                  </a:lnTo>
                  <a:lnTo>
                    <a:pt x="1439571" y="368608"/>
                  </a:lnTo>
                  <a:lnTo>
                    <a:pt x="1446655" y="377855"/>
                  </a:lnTo>
                  <a:lnTo>
                    <a:pt x="1450188" y="391522"/>
                  </a:lnTo>
                  <a:lnTo>
                    <a:pt x="1433471" y="406483"/>
                  </a:lnTo>
                  <a:lnTo>
                    <a:pt x="1381524" y="380905"/>
                  </a:lnTo>
                  <a:lnTo>
                    <a:pt x="1397450" y="385499"/>
                  </a:lnTo>
                  <a:lnTo>
                    <a:pt x="1403724" y="356466"/>
                  </a:lnTo>
                  <a:lnTo>
                    <a:pt x="1390944" y="367412"/>
                  </a:lnTo>
                  <a:lnTo>
                    <a:pt x="1396330" y="374477"/>
                  </a:lnTo>
                  <a:lnTo>
                    <a:pt x="1370193" y="378183"/>
                  </a:lnTo>
                  <a:lnTo>
                    <a:pt x="1345098" y="356466"/>
                  </a:lnTo>
                  <a:lnTo>
                    <a:pt x="1335214" y="363782"/>
                  </a:lnTo>
                  <a:lnTo>
                    <a:pt x="1332067" y="340618"/>
                  </a:lnTo>
                  <a:lnTo>
                    <a:pt x="1304579" y="353474"/>
                  </a:lnTo>
                  <a:lnTo>
                    <a:pt x="1312377" y="334093"/>
                  </a:lnTo>
                  <a:lnTo>
                    <a:pt x="1327512" y="337317"/>
                  </a:lnTo>
                  <a:lnTo>
                    <a:pt x="1291413" y="309249"/>
                  </a:lnTo>
                  <a:lnTo>
                    <a:pt x="1298093" y="275390"/>
                  </a:lnTo>
                  <a:lnTo>
                    <a:pt x="1333245" y="271046"/>
                  </a:lnTo>
                  <a:lnTo>
                    <a:pt x="1345619" y="278131"/>
                  </a:lnTo>
                  <a:lnTo>
                    <a:pt x="1366197" y="263653"/>
                  </a:lnTo>
                  <a:lnTo>
                    <a:pt x="1353977" y="260275"/>
                  </a:lnTo>
                  <a:lnTo>
                    <a:pt x="1350676" y="248461"/>
                  </a:lnTo>
                  <a:lnTo>
                    <a:pt x="1362567" y="244349"/>
                  </a:lnTo>
                  <a:lnTo>
                    <a:pt x="1351873" y="246202"/>
                  </a:lnTo>
                  <a:lnTo>
                    <a:pt x="1341024" y="223597"/>
                  </a:lnTo>
                  <a:lnTo>
                    <a:pt x="1309578" y="229948"/>
                  </a:lnTo>
                  <a:lnTo>
                    <a:pt x="1324056" y="200761"/>
                  </a:lnTo>
                  <a:lnTo>
                    <a:pt x="1296394" y="213057"/>
                  </a:lnTo>
                  <a:lnTo>
                    <a:pt x="1294791" y="208000"/>
                  </a:lnTo>
                  <a:lnTo>
                    <a:pt x="1319481" y="168832"/>
                  </a:lnTo>
                  <a:lnTo>
                    <a:pt x="1348997" y="175511"/>
                  </a:lnTo>
                  <a:lnTo>
                    <a:pt x="1346661" y="193116"/>
                  </a:lnTo>
                  <a:lnTo>
                    <a:pt x="1328168" y="192943"/>
                  </a:lnTo>
                  <a:lnTo>
                    <a:pt x="1326160" y="200742"/>
                  </a:lnTo>
                  <a:lnTo>
                    <a:pt x="1334519" y="208289"/>
                  </a:lnTo>
                  <a:lnTo>
                    <a:pt x="1338052" y="197112"/>
                  </a:lnTo>
                  <a:lnTo>
                    <a:pt x="1361699" y="193889"/>
                  </a:lnTo>
                  <a:lnTo>
                    <a:pt x="1351004" y="190028"/>
                  </a:lnTo>
                  <a:lnTo>
                    <a:pt x="1371119" y="179739"/>
                  </a:lnTo>
                  <a:lnTo>
                    <a:pt x="1349402" y="174836"/>
                  </a:lnTo>
                  <a:lnTo>
                    <a:pt x="1350850" y="152713"/>
                  </a:lnTo>
                  <a:lnTo>
                    <a:pt x="1334442" y="159470"/>
                  </a:lnTo>
                  <a:lnTo>
                    <a:pt x="1319655" y="155126"/>
                  </a:lnTo>
                  <a:lnTo>
                    <a:pt x="1306547" y="121518"/>
                  </a:lnTo>
                  <a:lnTo>
                    <a:pt x="1357780" y="113797"/>
                  </a:lnTo>
                  <a:lnTo>
                    <a:pt x="1380462" y="125282"/>
                  </a:lnTo>
                  <a:lnTo>
                    <a:pt x="1379902" y="142984"/>
                  </a:lnTo>
                  <a:lnTo>
                    <a:pt x="1388338" y="149663"/>
                  </a:lnTo>
                  <a:lnTo>
                    <a:pt x="1392199" y="140340"/>
                  </a:lnTo>
                  <a:lnTo>
                    <a:pt x="1384728" y="115573"/>
                  </a:lnTo>
                  <a:lnTo>
                    <a:pt x="1414167" y="91539"/>
                  </a:lnTo>
                  <a:lnTo>
                    <a:pt x="1421560" y="94995"/>
                  </a:lnTo>
                  <a:lnTo>
                    <a:pt x="1405963" y="119511"/>
                  </a:lnTo>
                  <a:lnTo>
                    <a:pt x="1414649" y="122483"/>
                  </a:lnTo>
                  <a:lnTo>
                    <a:pt x="1424784" y="109704"/>
                  </a:lnTo>
                  <a:lnTo>
                    <a:pt x="1444474" y="145166"/>
                  </a:lnTo>
                  <a:lnTo>
                    <a:pt x="1443663" y="167828"/>
                  </a:lnTo>
                  <a:lnTo>
                    <a:pt x="1458952" y="173697"/>
                  </a:lnTo>
                  <a:lnTo>
                    <a:pt x="1463373" y="187596"/>
                  </a:lnTo>
                  <a:lnTo>
                    <a:pt x="1474550" y="177944"/>
                  </a:lnTo>
                  <a:lnTo>
                    <a:pt x="1490147" y="178909"/>
                  </a:lnTo>
                  <a:lnTo>
                    <a:pt x="1495707" y="137328"/>
                  </a:lnTo>
                  <a:lnTo>
                    <a:pt x="1484279" y="110708"/>
                  </a:lnTo>
                  <a:lnTo>
                    <a:pt x="1493603" y="111422"/>
                  </a:lnTo>
                  <a:lnTo>
                    <a:pt x="1494413" y="104917"/>
                  </a:lnTo>
                  <a:lnTo>
                    <a:pt x="1483236" y="107812"/>
                  </a:lnTo>
                  <a:lnTo>
                    <a:pt x="1483719" y="117464"/>
                  </a:lnTo>
                  <a:lnTo>
                    <a:pt x="1460631" y="117136"/>
                  </a:lnTo>
                  <a:lnTo>
                    <a:pt x="1450092" y="102021"/>
                  </a:lnTo>
                  <a:lnTo>
                    <a:pt x="1433683" y="97601"/>
                  </a:lnTo>
                  <a:lnTo>
                    <a:pt x="1421869" y="61560"/>
                  </a:lnTo>
                  <a:lnTo>
                    <a:pt x="1400558" y="79976"/>
                  </a:lnTo>
                  <a:lnTo>
                    <a:pt x="1403299" y="89377"/>
                  </a:lnTo>
                  <a:lnTo>
                    <a:pt x="1357220" y="110283"/>
                  </a:lnTo>
                  <a:lnTo>
                    <a:pt x="1377818" y="59379"/>
                  </a:lnTo>
                  <a:lnTo>
                    <a:pt x="1378300" y="34129"/>
                  </a:lnTo>
                  <a:lnTo>
                    <a:pt x="1348958" y="52372"/>
                  </a:lnTo>
                  <a:lnTo>
                    <a:pt x="1354421" y="78663"/>
                  </a:lnTo>
                  <a:lnTo>
                    <a:pt x="1315022" y="110747"/>
                  </a:lnTo>
                  <a:lnTo>
                    <a:pt x="1316952" y="100612"/>
                  </a:lnTo>
                  <a:lnTo>
                    <a:pt x="1343958" y="76888"/>
                  </a:lnTo>
                  <a:lnTo>
                    <a:pt x="1344615" y="41021"/>
                  </a:lnTo>
                  <a:lnTo>
                    <a:pt x="1358533" y="23242"/>
                  </a:lnTo>
                  <a:lnTo>
                    <a:pt x="1380887" y="8359"/>
                  </a:lnTo>
                  <a:lnTo>
                    <a:pt x="1453817" y="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8" name="Hessen">
              <a:extLst>
                <a:ext uri="{FF2B5EF4-FFF2-40B4-BE49-F238E27FC236}">
                  <a16:creationId xmlns:a16="http://schemas.microsoft.com/office/drawing/2014/main" id="{32E444E8-6F82-1652-D296-D328E582DE0E}"/>
                </a:ext>
              </a:extLst>
            </p:cNvPr>
            <p:cNvSpPr/>
            <p:nvPr/>
          </p:nvSpPr>
          <p:spPr>
            <a:xfrm>
              <a:off x="4295490" y="2917459"/>
              <a:ext cx="1262495" cy="1818738"/>
            </a:xfrm>
            <a:custGeom>
              <a:avLst/>
              <a:gdLst>
                <a:gd name="connsiteX0" fmla="*/ 859777 w 1262495"/>
                <a:gd name="connsiteY0" fmla="*/ 8436 h 1818738"/>
                <a:gd name="connsiteX1" fmla="*/ 882768 w 1262495"/>
                <a:gd name="connsiteY1" fmla="*/ 0 h 1818738"/>
                <a:gd name="connsiteX2" fmla="*/ 880529 w 1262495"/>
                <a:gd name="connsiteY2" fmla="*/ 17296 h 1818738"/>
                <a:gd name="connsiteX3" fmla="*/ 889776 w 1262495"/>
                <a:gd name="connsiteY3" fmla="*/ 24921 h 1818738"/>
                <a:gd name="connsiteX4" fmla="*/ 907555 w 1262495"/>
                <a:gd name="connsiteY4" fmla="*/ 13918 h 1818738"/>
                <a:gd name="connsiteX5" fmla="*/ 920585 w 1262495"/>
                <a:gd name="connsiteY5" fmla="*/ 26775 h 1818738"/>
                <a:gd name="connsiteX6" fmla="*/ 949367 w 1262495"/>
                <a:gd name="connsiteY6" fmla="*/ 17123 h 1818738"/>
                <a:gd name="connsiteX7" fmla="*/ 955313 w 1262495"/>
                <a:gd name="connsiteY7" fmla="*/ 39554 h 1818738"/>
                <a:gd name="connsiteX8" fmla="*/ 982010 w 1262495"/>
                <a:gd name="connsiteY8" fmla="*/ 65614 h 1818738"/>
                <a:gd name="connsiteX9" fmla="*/ 976219 w 1262495"/>
                <a:gd name="connsiteY9" fmla="*/ 73336 h 1818738"/>
                <a:gd name="connsiteX10" fmla="*/ 951220 w 1262495"/>
                <a:gd name="connsiteY10" fmla="*/ 59746 h 1818738"/>
                <a:gd name="connsiteX11" fmla="*/ 949367 w 1262495"/>
                <a:gd name="connsiteY11" fmla="*/ 71405 h 1818738"/>
                <a:gd name="connsiteX12" fmla="*/ 959830 w 1262495"/>
                <a:gd name="connsiteY12" fmla="*/ 86520 h 1818738"/>
                <a:gd name="connsiteX13" fmla="*/ 947765 w 1262495"/>
                <a:gd name="connsiteY13" fmla="*/ 89010 h 1818738"/>
                <a:gd name="connsiteX14" fmla="*/ 938750 w 1262495"/>
                <a:gd name="connsiteY14" fmla="*/ 78625 h 1818738"/>
                <a:gd name="connsiteX15" fmla="*/ 946703 w 1262495"/>
                <a:gd name="connsiteY15" fmla="*/ 101539 h 1818738"/>
                <a:gd name="connsiteX16" fmla="*/ 928615 w 1262495"/>
                <a:gd name="connsiteY16" fmla="*/ 115052 h 1818738"/>
                <a:gd name="connsiteX17" fmla="*/ 957880 w 1262495"/>
                <a:gd name="connsiteY17" fmla="*/ 153100 h 1818738"/>
                <a:gd name="connsiteX18" fmla="*/ 949927 w 1262495"/>
                <a:gd name="connsiteY18" fmla="*/ 172732 h 1818738"/>
                <a:gd name="connsiteX19" fmla="*/ 958536 w 1262495"/>
                <a:gd name="connsiteY19" fmla="*/ 195877 h 1818738"/>
                <a:gd name="connsiteX20" fmla="*/ 950660 w 1262495"/>
                <a:gd name="connsiteY20" fmla="*/ 206571 h 1818738"/>
                <a:gd name="connsiteX21" fmla="*/ 924774 w 1262495"/>
                <a:gd name="connsiteY21" fmla="*/ 209795 h 1818738"/>
                <a:gd name="connsiteX22" fmla="*/ 915045 w 1262495"/>
                <a:gd name="connsiteY22" fmla="*/ 227729 h 1818738"/>
                <a:gd name="connsiteX23" fmla="*/ 924137 w 1262495"/>
                <a:gd name="connsiteY23" fmla="*/ 234562 h 1818738"/>
                <a:gd name="connsiteX24" fmla="*/ 919871 w 1262495"/>
                <a:gd name="connsiteY24" fmla="*/ 241878 h 1818738"/>
                <a:gd name="connsiteX25" fmla="*/ 900895 w 1262495"/>
                <a:gd name="connsiteY25" fmla="*/ 237786 h 1818738"/>
                <a:gd name="connsiteX26" fmla="*/ 916261 w 1262495"/>
                <a:gd name="connsiteY26" fmla="*/ 255951 h 1818738"/>
                <a:gd name="connsiteX27" fmla="*/ 938287 w 1262495"/>
                <a:gd name="connsiteY27" fmla="*/ 272436 h 1818738"/>
                <a:gd name="connsiteX28" fmla="*/ 952436 w 1262495"/>
                <a:gd name="connsiteY28" fmla="*/ 271799 h 1818738"/>
                <a:gd name="connsiteX29" fmla="*/ 951645 w 1262495"/>
                <a:gd name="connsiteY29" fmla="*/ 283208 h 1818738"/>
                <a:gd name="connsiteX30" fmla="*/ 971895 w 1262495"/>
                <a:gd name="connsiteY30" fmla="*/ 277745 h 1818738"/>
                <a:gd name="connsiteX31" fmla="*/ 1004711 w 1262495"/>
                <a:gd name="connsiteY31" fmla="*/ 296547 h 1818738"/>
                <a:gd name="connsiteX32" fmla="*/ 1022239 w 1262495"/>
                <a:gd name="connsiteY32" fmla="*/ 287300 h 1818738"/>
                <a:gd name="connsiteX33" fmla="*/ 1024498 w 1262495"/>
                <a:gd name="connsiteY33" fmla="*/ 262611 h 1818738"/>
                <a:gd name="connsiteX34" fmla="*/ 1007375 w 1262495"/>
                <a:gd name="connsiteY34" fmla="*/ 276683 h 1818738"/>
                <a:gd name="connsiteX35" fmla="*/ 988400 w 1262495"/>
                <a:gd name="connsiteY35" fmla="*/ 240411 h 1818738"/>
                <a:gd name="connsiteX36" fmla="*/ 1009151 w 1262495"/>
                <a:gd name="connsiteY36" fmla="*/ 234774 h 1818738"/>
                <a:gd name="connsiteX37" fmla="*/ 1023784 w 1262495"/>
                <a:gd name="connsiteY37" fmla="*/ 220605 h 1818738"/>
                <a:gd name="connsiteX38" fmla="*/ 1037933 w 1262495"/>
                <a:gd name="connsiteY38" fmla="*/ 222709 h 1818738"/>
                <a:gd name="connsiteX39" fmla="*/ 1036408 w 1262495"/>
                <a:gd name="connsiteY39" fmla="*/ 204294 h 1818738"/>
                <a:gd name="connsiteX40" fmla="*/ 1048145 w 1262495"/>
                <a:gd name="connsiteY40" fmla="*/ 201243 h 1818738"/>
                <a:gd name="connsiteX41" fmla="*/ 1058589 w 1262495"/>
                <a:gd name="connsiteY41" fmla="*/ 208888 h 1818738"/>
                <a:gd name="connsiteX42" fmla="*/ 1059148 w 1262495"/>
                <a:gd name="connsiteY42" fmla="*/ 224331 h 1818738"/>
                <a:gd name="connsiteX43" fmla="*/ 1072005 w 1262495"/>
                <a:gd name="connsiteY43" fmla="*/ 234215 h 1818738"/>
                <a:gd name="connsiteX44" fmla="*/ 1064611 w 1262495"/>
                <a:gd name="connsiteY44" fmla="*/ 199004 h 1818738"/>
                <a:gd name="connsiteX45" fmla="*/ 1078838 w 1262495"/>
                <a:gd name="connsiteY45" fmla="*/ 206475 h 1818738"/>
                <a:gd name="connsiteX46" fmla="*/ 1080769 w 1262495"/>
                <a:gd name="connsiteY46" fmla="*/ 198753 h 1818738"/>
                <a:gd name="connsiteX47" fmla="*/ 1090749 w 1262495"/>
                <a:gd name="connsiteY47" fmla="*/ 196495 h 1818738"/>
                <a:gd name="connsiteX48" fmla="*/ 1105459 w 1262495"/>
                <a:gd name="connsiteY48" fmla="*/ 216687 h 1818738"/>
                <a:gd name="connsiteX49" fmla="*/ 1104165 w 1262495"/>
                <a:gd name="connsiteY49" fmla="*/ 231087 h 1818738"/>
                <a:gd name="connsiteX50" fmla="*/ 1104165 w 1262495"/>
                <a:gd name="connsiteY50" fmla="*/ 231087 h 1818738"/>
                <a:gd name="connsiteX51" fmla="*/ 1102563 w 1262495"/>
                <a:gd name="connsiteY51" fmla="*/ 248210 h 1818738"/>
                <a:gd name="connsiteX52" fmla="*/ 1114551 w 1262495"/>
                <a:gd name="connsiteY52" fmla="*/ 276587 h 1818738"/>
                <a:gd name="connsiteX53" fmla="*/ 1109879 w 1262495"/>
                <a:gd name="connsiteY53" fmla="*/ 286799 h 1818738"/>
                <a:gd name="connsiteX54" fmla="*/ 1125168 w 1262495"/>
                <a:gd name="connsiteY54" fmla="*/ 292339 h 1818738"/>
                <a:gd name="connsiteX55" fmla="*/ 1126847 w 1262495"/>
                <a:gd name="connsiteY55" fmla="*/ 305292 h 1818738"/>
                <a:gd name="connsiteX56" fmla="*/ 1169470 w 1262495"/>
                <a:gd name="connsiteY56" fmla="*/ 310118 h 1818738"/>
                <a:gd name="connsiteX57" fmla="*/ 1165204 w 1262495"/>
                <a:gd name="connsiteY57" fmla="*/ 330541 h 1818738"/>
                <a:gd name="connsiteX58" fmla="*/ 1180879 w 1262495"/>
                <a:gd name="connsiteY58" fmla="*/ 339151 h 1818738"/>
                <a:gd name="connsiteX59" fmla="*/ 1176207 w 1262495"/>
                <a:gd name="connsiteY59" fmla="*/ 352586 h 1818738"/>
                <a:gd name="connsiteX60" fmla="*/ 1198890 w 1262495"/>
                <a:gd name="connsiteY60" fmla="*/ 361678 h 1818738"/>
                <a:gd name="connsiteX61" fmla="*/ 1212229 w 1262495"/>
                <a:gd name="connsiteY61" fmla="*/ 357239 h 1818738"/>
                <a:gd name="connsiteX62" fmla="*/ 1217132 w 1262495"/>
                <a:gd name="connsiteY62" fmla="*/ 368184 h 1818738"/>
                <a:gd name="connsiteX63" fmla="*/ 1225896 w 1262495"/>
                <a:gd name="connsiteY63" fmla="*/ 364477 h 1818738"/>
                <a:gd name="connsiteX64" fmla="*/ 1241339 w 1262495"/>
                <a:gd name="connsiteY64" fmla="*/ 380481 h 1818738"/>
                <a:gd name="connsiteX65" fmla="*/ 1262496 w 1262495"/>
                <a:gd name="connsiteY65" fmla="*/ 385943 h 1818738"/>
                <a:gd name="connsiteX66" fmla="*/ 1244563 w 1262495"/>
                <a:gd name="connsiteY66" fmla="*/ 414088 h 1818738"/>
                <a:gd name="connsiteX67" fmla="*/ 1249466 w 1262495"/>
                <a:gd name="connsiteY67" fmla="*/ 434917 h 1818738"/>
                <a:gd name="connsiteX68" fmla="*/ 1242941 w 1262495"/>
                <a:gd name="connsiteY68" fmla="*/ 445361 h 1818738"/>
                <a:gd name="connsiteX69" fmla="*/ 1226050 w 1262495"/>
                <a:gd name="connsiteY69" fmla="*/ 412641 h 1818738"/>
                <a:gd name="connsiteX70" fmla="*/ 1202326 w 1262495"/>
                <a:gd name="connsiteY70" fmla="*/ 423895 h 1818738"/>
                <a:gd name="connsiteX71" fmla="*/ 1230548 w 1262495"/>
                <a:gd name="connsiteY71" fmla="*/ 442542 h 1818738"/>
                <a:gd name="connsiteX72" fmla="*/ 1215510 w 1262495"/>
                <a:gd name="connsiteY72" fmla="*/ 468352 h 1818738"/>
                <a:gd name="connsiteX73" fmla="*/ 1220163 w 1262495"/>
                <a:gd name="connsiteY73" fmla="*/ 481054 h 1818738"/>
                <a:gd name="connsiteX74" fmla="*/ 1213406 w 1262495"/>
                <a:gd name="connsiteY74" fmla="*/ 488698 h 1818738"/>
                <a:gd name="connsiteX75" fmla="*/ 1246455 w 1262495"/>
                <a:gd name="connsiteY75" fmla="*/ 508485 h 1818738"/>
                <a:gd name="connsiteX76" fmla="*/ 1251358 w 1262495"/>
                <a:gd name="connsiteY76" fmla="*/ 515955 h 1818738"/>
                <a:gd name="connsiteX77" fmla="*/ 1240181 w 1262495"/>
                <a:gd name="connsiteY77" fmla="*/ 521997 h 1818738"/>
                <a:gd name="connsiteX78" fmla="*/ 1245972 w 1262495"/>
                <a:gd name="connsiteY78" fmla="*/ 530762 h 1818738"/>
                <a:gd name="connsiteX79" fmla="*/ 1216379 w 1262495"/>
                <a:gd name="connsiteY79" fmla="*/ 542981 h 1818738"/>
                <a:gd name="connsiteX80" fmla="*/ 1202383 w 1262495"/>
                <a:gd name="connsiteY80" fmla="*/ 528657 h 1818738"/>
                <a:gd name="connsiteX81" fmla="*/ 1193774 w 1262495"/>
                <a:gd name="connsiteY81" fmla="*/ 533889 h 1818738"/>
                <a:gd name="connsiteX82" fmla="*/ 1161286 w 1262495"/>
                <a:gd name="connsiteY82" fmla="*/ 526495 h 1818738"/>
                <a:gd name="connsiteX83" fmla="*/ 1151151 w 1262495"/>
                <a:gd name="connsiteY83" fmla="*/ 552150 h 1818738"/>
                <a:gd name="connsiteX84" fmla="*/ 1162077 w 1262495"/>
                <a:gd name="connsiteY84" fmla="*/ 563482 h 1818738"/>
                <a:gd name="connsiteX85" fmla="*/ 1163197 w 1262495"/>
                <a:gd name="connsiteY85" fmla="*/ 578365 h 1818738"/>
                <a:gd name="connsiteX86" fmla="*/ 1173563 w 1262495"/>
                <a:gd name="connsiteY86" fmla="*/ 581975 h 1818738"/>
                <a:gd name="connsiteX87" fmla="*/ 1156112 w 1262495"/>
                <a:gd name="connsiteY87" fmla="*/ 587843 h 1818738"/>
                <a:gd name="connsiteX88" fmla="*/ 1153622 w 1262495"/>
                <a:gd name="connsiteY88" fmla="*/ 583017 h 1818738"/>
                <a:gd name="connsiteX89" fmla="*/ 1147348 w 1262495"/>
                <a:gd name="connsiteY89" fmla="*/ 590256 h 1818738"/>
                <a:gd name="connsiteX90" fmla="*/ 1115670 w 1262495"/>
                <a:gd name="connsiteY90" fmla="*/ 583982 h 1818738"/>
                <a:gd name="connsiteX91" fmla="*/ 1117524 w 1262495"/>
                <a:gd name="connsiteY91" fmla="*/ 599175 h 1818738"/>
                <a:gd name="connsiteX92" fmla="*/ 1122986 w 1262495"/>
                <a:gd name="connsiteY92" fmla="*/ 591704 h 1818738"/>
                <a:gd name="connsiteX93" fmla="*/ 1134897 w 1262495"/>
                <a:gd name="connsiteY93" fmla="*/ 592495 h 1818738"/>
                <a:gd name="connsiteX94" fmla="*/ 1126616 w 1262495"/>
                <a:gd name="connsiteY94" fmla="*/ 611722 h 1818738"/>
                <a:gd name="connsiteX95" fmla="*/ 1147290 w 1262495"/>
                <a:gd name="connsiteY95" fmla="*/ 600545 h 1818738"/>
                <a:gd name="connsiteX96" fmla="*/ 1167077 w 1262495"/>
                <a:gd name="connsiteY96" fmla="*/ 617919 h 1818738"/>
                <a:gd name="connsiteX97" fmla="*/ 1165474 w 1262495"/>
                <a:gd name="connsiteY97" fmla="*/ 626760 h 1818738"/>
                <a:gd name="connsiteX98" fmla="*/ 1171497 w 1262495"/>
                <a:gd name="connsiteY98" fmla="*/ 626104 h 1818738"/>
                <a:gd name="connsiteX99" fmla="*/ 1172134 w 1262495"/>
                <a:gd name="connsiteY99" fmla="*/ 632377 h 1818738"/>
                <a:gd name="connsiteX100" fmla="*/ 1152753 w 1262495"/>
                <a:gd name="connsiteY100" fmla="*/ 645967 h 1818738"/>
                <a:gd name="connsiteX101" fmla="*/ 1152193 w 1262495"/>
                <a:gd name="connsiteY101" fmla="*/ 660040 h 1818738"/>
                <a:gd name="connsiteX102" fmla="*/ 1160706 w 1262495"/>
                <a:gd name="connsiteY102" fmla="*/ 656507 h 1818738"/>
                <a:gd name="connsiteX103" fmla="*/ 1155070 w 1262495"/>
                <a:gd name="connsiteY103" fmla="*/ 671294 h 1818738"/>
                <a:gd name="connsiteX104" fmla="*/ 1144298 w 1262495"/>
                <a:gd name="connsiteY104" fmla="*/ 669209 h 1818738"/>
                <a:gd name="connsiteX105" fmla="*/ 1139723 w 1262495"/>
                <a:gd name="connsiteY105" fmla="*/ 678379 h 1818738"/>
                <a:gd name="connsiteX106" fmla="*/ 1131596 w 1262495"/>
                <a:gd name="connsiteY106" fmla="*/ 674672 h 1818738"/>
                <a:gd name="connsiteX107" fmla="*/ 1131596 w 1262495"/>
                <a:gd name="connsiteY107" fmla="*/ 674672 h 1818738"/>
                <a:gd name="connsiteX108" fmla="*/ 1128295 w 1262495"/>
                <a:gd name="connsiteY108" fmla="*/ 673475 h 1818738"/>
                <a:gd name="connsiteX109" fmla="*/ 1128295 w 1262495"/>
                <a:gd name="connsiteY109" fmla="*/ 673475 h 1818738"/>
                <a:gd name="connsiteX110" fmla="*/ 1116887 w 1262495"/>
                <a:gd name="connsiteY110" fmla="*/ 682162 h 1818738"/>
                <a:gd name="connsiteX111" fmla="*/ 1112215 w 1262495"/>
                <a:gd name="connsiteY111" fmla="*/ 699613 h 1818738"/>
                <a:gd name="connsiteX112" fmla="*/ 1117195 w 1262495"/>
                <a:gd name="connsiteY112" fmla="*/ 720519 h 1818738"/>
                <a:gd name="connsiteX113" fmla="*/ 1103046 w 1262495"/>
                <a:gd name="connsiteY113" fmla="*/ 720210 h 1818738"/>
                <a:gd name="connsiteX114" fmla="*/ 1100961 w 1262495"/>
                <a:gd name="connsiteY114" fmla="*/ 732430 h 1818738"/>
                <a:gd name="connsiteX115" fmla="*/ 1109570 w 1262495"/>
                <a:gd name="connsiteY115" fmla="*/ 735171 h 1818738"/>
                <a:gd name="connsiteX116" fmla="*/ 1110381 w 1262495"/>
                <a:gd name="connsiteY116" fmla="*/ 748606 h 1818738"/>
                <a:gd name="connsiteX117" fmla="*/ 1094127 w 1262495"/>
                <a:gd name="connsiteY117" fmla="*/ 775632 h 1818738"/>
                <a:gd name="connsiteX118" fmla="*/ 1101520 w 1262495"/>
                <a:gd name="connsiteY118" fmla="*/ 784878 h 1818738"/>
                <a:gd name="connsiteX119" fmla="*/ 1079089 w 1262495"/>
                <a:gd name="connsiteY119" fmla="*/ 804105 h 1818738"/>
                <a:gd name="connsiteX120" fmla="*/ 1077719 w 1262495"/>
                <a:gd name="connsiteY120" fmla="*/ 828158 h 1818738"/>
                <a:gd name="connsiteX121" fmla="*/ 1120496 w 1262495"/>
                <a:gd name="connsiteY121" fmla="*/ 836922 h 1818738"/>
                <a:gd name="connsiteX122" fmla="*/ 1124512 w 1262495"/>
                <a:gd name="connsiteY122" fmla="*/ 827347 h 1818738"/>
                <a:gd name="connsiteX123" fmla="*/ 1114860 w 1262495"/>
                <a:gd name="connsiteY123" fmla="*/ 814954 h 1818738"/>
                <a:gd name="connsiteX124" fmla="*/ 1117273 w 1262495"/>
                <a:gd name="connsiteY124" fmla="*/ 806441 h 1818738"/>
                <a:gd name="connsiteX125" fmla="*/ 1141325 w 1262495"/>
                <a:gd name="connsiteY125" fmla="*/ 799125 h 1818738"/>
                <a:gd name="connsiteX126" fmla="*/ 1168756 w 1262495"/>
                <a:gd name="connsiteY126" fmla="*/ 803391 h 1818738"/>
                <a:gd name="connsiteX127" fmla="*/ 1183388 w 1262495"/>
                <a:gd name="connsiteY127" fmla="*/ 842462 h 1818738"/>
                <a:gd name="connsiteX128" fmla="*/ 1166343 w 1262495"/>
                <a:gd name="connsiteY128" fmla="*/ 841748 h 1818738"/>
                <a:gd name="connsiteX129" fmla="*/ 1160146 w 1262495"/>
                <a:gd name="connsiteY129" fmla="*/ 852037 h 1818738"/>
                <a:gd name="connsiteX130" fmla="*/ 1172520 w 1262495"/>
                <a:gd name="connsiteY130" fmla="*/ 896185 h 1818738"/>
                <a:gd name="connsiteX131" fmla="*/ 1160938 w 1262495"/>
                <a:gd name="connsiteY131" fmla="*/ 917574 h 1818738"/>
                <a:gd name="connsiteX132" fmla="*/ 1162540 w 1262495"/>
                <a:gd name="connsiteY132" fmla="*/ 928113 h 1818738"/>
                <a:gd name="connsiteX133" fmla="*/ 1162540 w 1262495"/>
                <a:gd name="connsiteY133" fmla="*/ 928113 h 1818738"/>
                <a:gd name="connsiteX134" fmla="*/ 1150475 w 1262495"/>
                <a:gd name="connsiteY134" fmla="*/ 967821 h 1818738"/>
                <a:gd name="connsiteX135" fmla="*/ 1140341 w 1262495"/>
                <a:gd name="connsiteY135" fmla="*/ 971760 h 1818738"/>
                <a:gd name="connsiteX136" fmla="*/ 1119917 w 1262495"/>
                <a:gd name="connsiteY136" fmla="*/ 1002086 h 1818738"/>
                <a:gd name="connsiteX137" fmla="*/ 1090575 w 1262495"/>
                <a:gd name="connsiteY137" fmla="*/ 1018417 h 1818738"/>
                <a:gd name="connsiteX138" fmla="*/ 1080441 w 1262495"/>
                <a:gd name="connsiteY138" fmla="*/ 1021544 h 1818738"/>
                <a:gd name="connsiteX139" fmla="*/ 1074727 w 1262495"/>
                <a:gd name="connsiteY139" fmla="*/ 1013340 h 1818738"/>
                <a:gd name="connsiteX140" fmla="*/ 1068376 w 1262495"/>
                <a:gd name="connsiteY140" fmla="*/ 1023957 h 1818738"/>
                <a:gd name="connsiteX141" fmla="*/ 1042798 w 1262495"/>
                <a:gd name="connsiteY141" fmla="*/ 1010850 h 1818738"/>
                <a:gd name="connsiteX142" fmla="*/ 1039497 w 1262495"/>
                <a:gd name="connsiteY142" fmla="*/ 1001275 h 1818738"/>
                <a:gd name="connsiteX143" fmla="*/ 1028648 w 1262495"/>
                <a:gd name="connsiteY143" fmla="*/ 1006429 h 1818738"/>
                <a:gd name="connsiteX144" fmla="*/ 1018842 w 1262495"/>
                <a:gd name="connsiteY144" fmla="*/ 1001275 h 1818738"/>
                <a:gd name="connsiteX145" fmla="*/ 1004132 w 1262495"/>
                <a:gd name="connsiteY145" fmla="*/ 1057006 h 1818738"/>
                <a:gd name="connsiteX146" fmla="*/ 1011120 w 1262495"/>
                <a:gd name="connsiteY146" fmla="*/ 1068492 h 1818738"/>
                <a:gd name="connsiteX147" fmla="*/ 1010966 w 1262495"/>
                <a:gd name="connsiteY147" fmla="*/ 1093818 h 1818738"/>
                <a:gd name="connsiteX148" fmla="*/ 987898 w 1262495"/>
                <a:gd name="connsiteY148" fmla="*/ 1116906 h 1818738"/>
                <a:gd name="connsiteX149" fmla="*/ 963613 w 1262495"/>
                <a:gd name="connsiteY149" fmla="*/ 1124782 h 1818738"/>
                <a:gd name="connsiteX150" fmla="*/ 955081 w 1262495"/>
                <a:gd name="connsiteY150" fmla="*/ 1141267 h 1818738"/>
                <a:gd name="connsiteX151" fmla="*/ 969405 w 1262495"/>
                <a:gd name="connsiteY151" fmla="*/ 1148912 h 1818738"/>
                <a:gd name="connsiteX152" fmla="*/ 968845 w 1262495"/>
                <a:gd name="connsiteY152" fmla="*/ 1154935 h 1818738"/>
                <a:gd name="connsiteX153" fmla="*/ 927032 w 1262495"/>
                <a:gd name="connsiteY153" fmla="*/ 1164336 h 1818738"/>
                <a:gd name="connsiteX154" fmla="*/ 923654 w 1262495"/>
                <a:gd name="connsiteY154" fmla="*/ 1155649 h 1818738"/>
                <a:gd name="connsiteX155" fmla="*/ 906126 w 1262495"/>
                <a:gd name="connsiteY155" fmla="*/ 1161923 h 1818738"/>
                <a:gd name="connsiteX156" fmla="*/ 884737 w 1262495"/>
                <a:gd name="connsiteY156" fmla="*/ 1148410 h 1818738"/>
                <a:gd name="connsiteX157" fmla="*/ 882093 w 1262495"/>
                <a:gd name="connsiteY157" fmla="*/ 1160552 h 1818738"/>
                <a:gd name="connsiteX158" fmla="*/ 892536 w 1262495"/>
                <a:gd name="connsiteY158" fmla="*/ 1182346 h 1818738"/>
                <a:gd name="connsiteX159" fmla="*/ 884737 w 1262495"/>
                <a:gd name="connsiteY159" fmla="*/ 1187250 h 1818738"/>
                <a:gd name="connsiteX160" fmla="*/ 883695 w 1262495"/>
                <a:gd name="connsiteY160" fmla="*/ 1200260 h 1818738"/>
                <a:gd name="connsiteX161" fmla="*/ 883695 w 1262495"/>
                <a:gd name="connsiteY161" fmla="*/ 1200260 h 1818738"/>
                <a:gd name="connsiteX162" fmla="*/ 898405 w 1262495"/>
                <a:gd name="connsiteY162" fmla="*/ 1207653 h 1818738"/>
                <a:gd name="connsiteX163" fmla="*/ 898405 w 1262495"/>
                <a:gd name="connsiteY163" fmla="*/ 1207653 h 1818738"/>
                <a:gd name="connsiteX164" fmla="*/ 899119 w 1262495"/>
                <a:gd name="connsiteY164" fmla="*/ 1208715 h 1818738"/>
                <a:gd name="connsiteX165" fmla="*/ 899119 w 1262495"/>
                <a:gd name="connsiteY165" fmla="*/ 1208715 h 1818738"/>
                <a:gd name="connsiteX166" fmla="*/ 895181 w 1262495"/>
                <a:gd name="connsiteY166" fmla="*/ 1221726 h 1818738"/>
                <a:gd name="connsiteX167" fmla="*/ 895181 w 1262495"/>
                <a:gd name="connsiteY167" fmla="*/ 1221726 h 1818738"/>
                <a:gd name="connsiteX168" fmla="*/ 888579 w 1262495"/>
                <a:gd name="connsiteY168" fmla="*/ 1225104 h 1818738"/>
                <a:gd name="connsiteX169" fmla="*/ 890915 w 1262495"/>
                <a:gd name="connsiteY169" fmla="*/ 1265546 h 1818738"/>
                <a:gd name="connsiteX170" fmla="*/ 850782 w 1262495"/>
                <a:gd name="connsiteY170" fmla="*/ 1273673 h 1818738"/>
                <a:gd name="connsiteX171" fmla="*/ 834547 w 1262495"/>
                <a:gd name="connsiteY171" fmla="*/ 1268924 h 1818738"/>
                <a:gd name="connsiteX172" fmla="*/ 818139 w 1262495"/>
                <a:gd name="connsiteY172" fmla="*/ 1236281 h 1818738"/>
                <a:gd name="connsiteX173" fmla="*/ 803352 w 1262495"/>
                <a:gd name="connsiteY173" fmla="*/ 1236127 h 1818738"/>
                <a:gd name="connsiteX174" fmla="*/ 796924 w 1262495"/>
                <a:gd name="connsiteY174" fmla="*/ 1228965 h 1818738"/>
                <a:gd name="connsiteX175" fmla="*/ 787446 w 1262495"/>
                <a:gd name="connsiteY175" fmla="*/ 1234834 h 1818738"/>
                <a:gd name="connsiteX176" fmla="*/ 758992 w 1262495"/>
                <a:gd name="connsiteY176" fmla="*/ 1230645 h 1818738"/>
                <a:gd name="connsiteX177" fmla="*/ 741946 w 1262495"/>
                <a:gd name="connsiteY177" fmla="*/ 1222209 h 1818738"/>
                <a:gd name="connsiteX178" fmla="*/ 723859 w 1262495"/>
                <a:gd name="connsiteY178" fmla="*/ 1231050 h 1818738"/>
                <a:gd name="connsiteX179" fmla="*/ 726503 w 1262495"/>
                <a:gd name="connsiteY179" fmla="*/ 1239968 h 1818738"/>
                <a:gd name="connsiteX180" fmla="*/ 706311 w 1262495"/>
                <a:gd name="connsiteY180" fmla="*/ 1267940 h 1818738"/>
                <a:gd name="connsiteX181" fmla="*/ 707682 w 1262495"/>
                <a:gd name="connsiteY181" fmla="*/ 1247767 h 1818738"/>
                <a:gd name="connsiteX182" fmla="*/ 689749 w 1262495"/>
                <a:gd name="connsiteY182" fmla="*/ 1240219 h 1818738"/>
                <a:gd name="connsiteX183" fmla="*/ 638362 w 1262495"/>
                <a:gd name="connsiteY183" fmla="*/ 1252284 h 1818738"/>
                <a:gd name="connsiteX184" fmla="*/ 627416 w 1262495"/>
                <a:gd name="connsiteY184" fmla="*/ 1267882 h 1818738"/>
                <a:gd name="connsiteX185" fmla="*/ 627822 w 1262495"/>
                <a:gd name="connsiteY185" fmla="*/ 1285892 h 1818738"/>
                <a:gd name="connsiteX186" fmla="*/ 616567 w 1262495"/>
                <a:gd name="connsiteY186" fmla="*/ 1302610 h 1818738"/>
                <a:gd name="connsiteX187" fmla="*/ 643342 w 1262495"/>
                <a:gd name="connsiteY187" fmla="*/ 1308729 h 1818738"/>
                <a:gd name="connsiteX188" fmla="*/ 646160 w 1262495"/>
                <a:gd name="connsiteY188" fmla="*/ 1337280 h 1818738"/>
                <a:gd name="connsiteX189" fmla="*/ 653882 w 1262495"/>
                <a:gd name="connsiteY189" fmla="*/ 1345966 h 1818738"/>
                <a:gd name="connsiteX190" fmla="*/ 641740 w 1262495"/>
                <a:gd name="connsiteY190" fmla="*/ 1347105 h 1818738"/>
                <a:gd name="connsiteX191" fmla="*/ 637879 w 1262495"/>
                <a:gd name="connsiteY191" fmla="*/ 1358359 h 1818738"/>
                <a:gd name="connsiteX192" fmla="*/ 640292 w 1262495"/>
                <a:gd name="connsiteY192" fmla="*/ 1411908 h 1818738"/>
                <a:gd name="connsiteX193" fmla="*/ 654364 w 1262495"/>
                <a:gd name="connsiteY193" fmla="*/ 1446250 h 1818738"/>
                <a:gd name="connsiteX194" fmla="*/ 645523 w 1262495"/>
                <a:gd name="connsiteY194" fmla="*/ 1446733 h 1818738"/>
                <a:gd name="connsiteX195" fmla="*/ 647125 w 1262495"/>
                <a:gd name="connsiteY195" fmla="*/ 1464570 h 1818738"/>
                <a:gd name="connsiteX196" fmla="*/ 660078 w 1262495"/>
                <a:gd name="connsiteY196" fmla="*/ 1462890 h 1818738"/>
                <a:gd name="connsiteX197" fmla="*/ 655812 w 1262495"/>
                <a:gd name="connsiteY197" fmla="*/ 1468353 h 1818738"/>
                <a:gd name="connsiteX198" fmla="*/ 661835 w 1262495"/>
                <a:gd name="connsiteY198" fmla="*/ 1474299 h 1818738"/>
                <a:gd name="connsiteX199" fmla="*/ 672607 w 1262495"/>
                <a:gd name="connsiteY199" fmla="*/ 1462562 h 1818738"/>
                <a:gd name="connsiteX200" fmla="*/ 668263 w 1262495"/>
                <a:gd name="connsiteY200" fmla="*/ 1485649 h 1818738"/>
                <a:gd name="connsiteX201" fmla="*/ 674865 w 1262495"/>
                <a:gd name="connsiteY201" fmla="*/ 1506324 h 1818738"/>
                <a:gd name="connsiteX202" fmla="*/ 693995 w 1262495"/>
                <a:gd name="connsiteY202" fmla="*/ 1502617 h 1818738"/>
                <a:gd name="connsiteX203" fmla="*/ 697528 w 1262495"/>
                <a:gd name="connsiteY203" fmla="*/ 1513543 h 1818738"/>
                <a:gd name="connsiteX204" fmla="*/ 683610 w 1262495"/>
                <a:gd name="connsiteY204" fmla="*/ 1532037 h 1818738"/>
                <a:gd name="connsiteX205" fmla="*/ 704362 w 1262495"/>
                <a:gd name="connsiteY205" fmla="*/ 1546187 h 1818738"/>
                <a:gd name="connsiteX206" fmla="*/ 691409 w 1262495"/>
                <a:gd name="connsiteY206" fmla="*/ 1567498 h 1818738"/>
                <a:gd name="connsiteX207" fmla="*/ 694381 w 1262495"/>
                <a:gd name="connsiteY207" fmla="*/ 1577883 h 1818738"/>
                <a:gd name="connsiteX208" fmla="*/ 674769 w 1262495"/>
                <a:gd name="connsiteY208" fmla="*/ 1583829 h 1818738"/>
                <a:gd name="connsiteX209" fmla="*/ 680946 w 1262495"/>
                <a:gd name="connsiteY209" fmla="*/ 1624927 h 1818738"/>
                <a:gd name="connsiteX210" fmla="*/ 662935 w 1262495"/>
                <a:gd name="connsiteY210" fmla="*/ 1642127 h 1818738"/>
                <a:gd name="connsiteX211" fmla="*/ 663013 w 1262495"/>
                <a:gd name="connsiteY211" fmla="*/ 1655640 h 1818738"/>
                <a:gd name="connsiteX212" fmla="*/ 671448 w 1262495"/>
                <a:gd name="connsiteY212" fmla="*/ 1657088 h 1818738"/>
                <a:gd name="connsiteX213" fmla="*/ 681429 w 1262495"/>
                <a:gd name="connsiteY213" fmla="*/ 1675330 h 1818738"/>
                <a:gd name="connsiteX214" fmla="*/ 681429 w 1262495"/>
                <a:gd name="connsiteY214" fmla="*/ 1675330 h 1818738"/>
                <a:gd name="connsiteX215" fmla="*/ 679981 w 1262495"/>
                <a:gd name="connsiteY215" fmla="*/ 1688842 h 1818738"/>
                <a:gd name="connsiteX216" fmla="*/ 671294 w 1262495"/>
                <a:gd name="connsiteY216" fmla="*/ 1688109 h 1818738"/>
                <a:gd name="connsiteX217" fmla="*/ 666391 w 1262495"/>
                <a:gd name="connsiteY217" fmla="*/ 1676855 h 1818738"/>
                <a:gd name="connsiteX218" fmla="*/ 665657 w 1262495"/>
                <a:gd name="connsiteY218" fmla="*/ 1685213 h 1818738"/>
                <a:gd name="connsiteX219" fmla="*/ 693069 w 1262495"/>
                <a:gd name="connsiteY219" fmla="*/ 1723088 h 1818738"/>
                <a:gd name="connsiteX220" fmla="*/ 683108 w 1262495"/>
                <a:gd name="connsiteY220" fmla="*/ 1728879 h 1818738"/>
                <a:gd name="connsiteX221" fmla="*/ 679575 w 1262495"/>
                <a:gd name="connsiteY221" fmla="*/ 1716022 h 1818738"/>
                <a:gd name="connsiteX222" fmla="*/ 661796 w 1262495"/>
                <a:gd name="connsiteY222" fmla="*/ 1712799 h 1818738"/>
                <a:gd name="connsiteX223" fmla="*/ 654403 w 1262495"/>
                <a:gd name="connsiteY223" fmla="*/ 1726080 h 1818738"/>
                <a:gd name="connsiteX224" fmla="*/ 654403 w 1262495"/>
                <a:gd name="connsiteY224" fmla="*/ 1726080 h 1818738"/>
                <a:gd name="connsiteX225" fmla="*/ 652318 w 1262495"/>
                <a:gd name="connsiteY225" fmla="*/ 1729940 h 1818738"/>
                <a:gd name="connsiteX226" fmla="*/ 652318 w 1262495"/>
                <a:gd name="connsiteY226" fmla="*/ 1729940 h 1818738"/>
                <a:gd name="connsiteX227" fmla="*/ 641373 w 1262495"/>
                <a:gd name="connsiteY227" fmla="*/ 1738473 h 1818738"/>
                <a:gd name="connsiteX228" fmla="*/ 620949 w 1262495"/>
                <a:gd name="connsiteY228" fmla="*/ 1728415 h 1818738"/>
                <a:gd name="connsiteX229" fmla="*/ 603576 w 1262495"/>
                <a:gd name="connsiteY229" fmla="*/ 1733396 h 1818738"/>
                <a:gd name="connsiteX230" fmla="*/ 604792 w 1262495"/>
                <a:gd name="connsiteY230" fmla="*/ 1749959 h 1818738"/>
                <a:gd name="connsiteX231" fmla="*/ 597881 w 1262495"/>
                <a:gd name="connsiteY231" fmla="*/ 1748511 h 1818738"/>
                <a:gd name="connsiteX232" fmla="*/ 593210 w 1262495"/>
                <a:gd name="connsiteY232" fmla="*/ 1760016 h 1818738"/>
                <a:gd name="connsiteX233" fmla="*/ 602784 w 1262495"/>
                <a:gd name="connsiteY233" fmla="*/ 1771367 h 1818738"/>
                <a:gd name="connsiteX234" fmla="*/ 583886 w 1262495"/>
                <a:gd name="connsiteY234" fmla="*/ 1785439 h 1818738"/>
                <a:gd name="connsiteX235" fmla="*/ 578346 w 1262495"/>
                <a:gd name="connsiteY235" fmla="*/ 1780536 h 1818738"/>
                <a:gd name="connsiteX236" fmla="*/ 574079 w 1262495"/>
                <a:gd name="connsiteY236" fmla="*/ 1798238 h 1818738"/>
                <a:gd name="connsiteX237" fmla="*/ 551571 w 1262495"/>
                <a:gd name="connsiteY237" fmla="*/ 1818739 h 1818738"/>
                <a:gd name="connsiteX238" fmla="*/ 542247 w 1262495"/>
                <a:gd name="connsiteY238" fmla="*/ 1809009 h 1818738"/>
                <a:gd name="connsiteX239" fmla="*/ 533638 w 1262495"/>
                <a:gd name="connsiteY239" fmla="*/ 1817619 h 1818738"/>
                <a:gd name="connsiteX240" fmla="*/ 526804 w 1262495"/>
                <a:gd name="connsiteY240" fmla="*/ 1806925 h 1818738"/>
                <a:gd name="connsiteX241" fmla="*/ 545374 w 1262495"/>
                <a:gd name="connsiteY241" fmla="*/ 1788509 h 1818738"/>
                <a:gd name="connsiteX242" fmla="*/ 539178 w 1262495"/>
                <a:gd name="connsiteY242" fmla="*/ 1761406 h 1818738"/>
                <a:gd name="connsiteX243" fmla="*/ 553000 w 1262495"/>
                <a:gd name="connsiteY243" fmla="*/ 1749341 h 1818738"/>
                <a:gd name="connsiteX244" fmla="*/ 557903 w 1262495"/>
                <a:gd name="connsiteY244" fmla="*/ 1763008 h 1818738"/>
                <a:gd name="connsiteX245" fmla="*/ 565373 w 1262495"/>
                <a:gd name="connsiteY245" fmla="*/ 1762448 h 1818738"/>
                <a:gd name="connsiteX246" fmla="*/ 577361 w 1262495"/>
                <a:gd name="connsiteY246" fmla="*/ 1748453 h 1818738"/>
                <a:gd name="connsiteX247" fmla="*/ 576628 w 1262495"/>
                <a:gd name="connsiteY247" fmla="*/ 1734149 h 1818738"/>
                <a:gd name="connsiteX248" fmla="*/ 549930 w 1262495"/>
                <a:gd name="connsiteY248" fmla="*/ 1735596 h 1818738"/>
                <a:gd name="connsiteX249" fmla="*/ 542382 w 1262495"/>
                <a:gd name="connsiteY249" fmla="*/ 1742835 h 1818738"/>
                <a:gd name="connsiteX250" fmla="*/ 534892 w 1262495"/>
                <a:gd name="connsiteY250" fmla="*/ 1731736 h 1818738"/>
                <a:gd name="connsiteX251" fmla="*/ 537634 w 1262495"/>
                <a:gd name="connsiteY251" fmla="*/ 1717026 h 1818738"/>
                <a:gd name="connsiteX252" fmla="*/ 524603 w 1262495"/>
                <a:gd name="connsiteY252" fmla="*/ 1727084 h 1818738"/>
                <a:gd name="connsiteX253" fmla="*/ 491401 w 1262495"/>
                <a:gd name="connsiteY253" fmla="*/ 1719767 h 1818738"/>
                <a:gd name="connsiteX254" fmla="*/ 491401 w 1262495"/>
                <a:gd name="connsiteY254" fmla="*/ 1719767 h 1818738"/>
                <a:gd name="connsiteX255" fmla="*/ 491401 w 1262495"/>
                <a:gd name="connsiteY255" fmla="*/ 1721930 h 1818738"/>
                <a:gd name="connsiteX256" fmla="*/ 491401 w 1262495"/>
                <a:gd name="connsiteY256" fmla="*/ 1721930 h 1818738"/>
                <a:gd name="connsiteX257" fmla="*/ 475552 w 1262495"/>
                <a:gd name="connsiteY257" fmla="*/ 1708262 h 1818738"/>
                <a:gd name="connsiteX258" fmla="*/ 477232 w 1262495"/>
                <a:gd name="connsiteY258" fmla="*/ 1697973 h 1818738"/>
                <a:gd name="connsiteX259" fmla="*/ 464530 w 1262495"/>
                <a:gd name="connsiteY259" fmla="*/ 1676739 h 1818738"/>
                <a:gd name="connsiteX260" fmla="*/ 473139 w 1262495"/>
                <a:gd name="connsiteY260" fmla="*/ 1659771 h 1818738"/>
                <a:gd name="connsiteX261" fmla="*/ 459144 w 1262495"/>
                <a:gd name="connsiteY261" fmla="*/ 1644405 h 1818738"/>
                <a:gd name="connsiteX262" fmla="*/ 465012 w 1262495"/>
                <a:gd name="connsiteY262" fmla="*/ 1640139 h 1818738"/>
                <a:gd name="connsiteX263" fmla="*/ 468217 w 1262495"/>
                <a:gd name="connsiteY263" fmla="*/ 1651161 h 1818738"/>
                <a:gd name="connsiteX264" fmla="*/ 470630 w 1262495"/>
                <a:gd name="connsiteY264" fmla="*/ 1639347 h 1818738"/>
                <a:gd name="connsiteX265" fmla="*/ 420864 w 1262495"/>
                <a:gd name="connsiteY265" fmla="*/ 1650042 h 1818738"/>
                <a:gd name="connsiteX266" fmla="*/ 431481 w 1262495"/>
                <a:gd name="connsiteY266" fmla="*/ 1704324 h 1818738"/>
                <a:gd name="connsiteX267" fmla="*/ 427215 w 1262495"/>
                <a:gd name="connsiteY267" fmla="*/ 1714613 h 1818738"/>
                <a:gd name="connsiteX268" fmla="*/ 421347 w 1262495"/>
                <a:gd name="connsiteY268" fmla="*/ 1711968 h 1818738"/>
                <a:gd name="connsiteX269" fmla="*/ 403336 w 1262495"/>
                <a:gd name="connsiteY269" fmla="*/ 1725308 h 1818738"/>
                <a:gd name="connsiteX270" fmla="*/ 359439 w 1262495"/>
                <a:gd name="connsiteY270" fmla="*/ 1670870 h 1818738"/>
                <a:gd name="connsiteX271" fmla="*/ 345289 w 1262495"/>
                <a:gd name="connsiteY271" fmla="*/ 1666044 h 1818738"/>
                <a:gd name="connsiteX272" fmla="*/ 332336 w 1262495"/>
                <a:gd name="connsiteY272" fmla="*/ 1670639 h 1818738"/>
                <a:gd name="connsiteX273" fmla="*/ 332336 w 1262495"/>
                <a:gd name="connsiteY273" fmla="*/ 1670639 h 1818738"/>
                <a:gd name="connsiteX274" fmla="*/ 312646 w 1262495"/>
                <a:gd name="connsiteY274" fmla="*/ 1636954 h 1818738"/>
                <a:gd name="connsiteX275" fmla="*/ 299925 w 1262495"/>
                <a:gd name="connsiteY275" fmla="*/ 1585084 h 1818738"/>
                <a:gd name="connsiteX276" fmla="*/ 340290 w 1262495"/>
                <a:gd name="connsiteY276" fmla="*/ 1561436 h 1818738"/>
                <a:gd name="connsiteX277" fmla="*/ 361447 w 1262495"/>
                <a:gd name="connsiteY277" fmla="*/ 1529682 h 1818738"/>
                <a:gd name="connsiteX278" fmla="*/ 357586 w 1262495"/>
                <a:gd name="connsiteY278" fmla="*/ 1524218 h 1818738"/>
                <a:gd name="connsiteX279" fmla="*/ 332993 w 1262495"/>
                <a:gd name="connsiteY279" fmla="*/ 1524624 h 1818738"/>
                <a:gd name="connsiteX280" fmla="*/ 310561 w 1262495"/>
                <a:gd name="connsiteY280" fmla="*/ 1481615 h 1818738"/>
                <a:gd name="connsiteX281" fmla="*/ 313206 w 1262495"/>
                <a:gd name="connsiteY281" fmla="*/ 1455477 h 1818738"/>
                <a:gd name="connsiteX282" fmla="*/ 292783 w 1262495"/>
                <a:gd name="connsiteY282" fmla="*/ 1438355 h 1818738"/>
                <a:gd name="connsiteX283" fmla="*/ 298014 w 1262495"/>
                <a:gd name="connsiteY283" fmla="*/ 1406522 h 1818738"/>
                <a:gd name="connsiteX284" fmla="*/ 281123 w 1262495"/>
                <a:gd name="connsiteY284" fmla="*/ 1359884 h 1818738"/>
                <a:gd name="connsiteX285" fmla="*/ 241318 w 1262495"/>
                <a:gd name="connsiteY285" fmla="*/ 1319520 h 1818738"/>
                <a:gd name="connsiteX286" fmla="*/ 210278 w 1262495"/>
                <a:gd name="connsiteY286" fmla="*/ 1313246 h 1818738"/>
                <a:gd name="connsiteX287" fmla="*/ 136614 w 1262495"/>
                <a:gd name="connsiteY287" fmla="*/ 1338264 h 1818738"/>
                <a:gd name="connsiteX288" fmla="*/ 100187 w 1262495"/>
                <a:gd name="connsiteY288" fmla="*/ 1358765 h 1818738"/>
                <a:gd name="connsiteX289" fmla="*/ 57333 w 1262495"/>
                <a:gd name="connsiteY289" fmla="*/ 1363591 h 1818738"/>
                <a:gd name="connsiteX290" fmla="*/ 48009 w 1262495"/>
                <a:gd name="connsiteY290" fmla="*/ 1356834 h 1818738"/>
                <a:gd name="connsiteX291" fmla="*/ 40770 w 1262495"/>
                <a:gd name="connsiteY291" fmla="*/ 1330948 h 1818738"/>
                <a:gd name="connsiteX292" fmla="*/ 0 w 1262495"/>
                <a:gd name="connsiteY292" fmla="*/ 1295409 h 1818738"/>
                <a:gd name="connsiteX293" fmla="*/ 15115 w 1262495"/>
                <a:gd name="connsiteY293" fmla="*/ 1274735 h 1818738"/>
                <a:gd name="connsiteX294" fmla="*/ 33048 w 1262495"/>
                <a:gd name="connsiteY294" fmla="*/ 1274503 h 1818738"/>
                <a:gd name="connsiteX295" fmla="*/ 29439 w 1262495"/>
                <a:gd name="connsiteY295" fmla="*/ 1262921 h 1818738"/>
                <a:gd name="connsiteX296" fmla="*/ 40133 w 1262495"/>
                <a:gd name="connsiteY296" fmla="*/ 1240084 h 1818738"/>
                <a:gd name="connsiteX297" fmla="*/ 56445 w 1262495"/>
                <a:gd name="connsiteY297" fmla="*/ 1250141 h 1818738"/>
                <a:gd name="connsiteX298" fmla="*/ 65614 w 1262495"/>
                <a:gd name="connsiteY298" fmla="*/ 1244505 h 1818738"/>
                <a:gd name="connsiteX299" fmla="*/ 80092 w 1262495"/>
                <a:gd name="connsiteY299" fmla="*/ 1259465 h 1818738"/>
                <a:gd name="connsiteX300" fmla="*/ 75594 w 1262495"/>
                <a:gd name="connsiteY300" fmla="*/ 1234370 h 1818738"/>
                <a:gd name="connsiteX301" fmla="*/ 81385 w 1262495"/>
                <a:gd name="connsiteY301" fmla="*/ 1226417 h 1818738"/>
                <a:gd name="connsiteX302" fmla="*/ 56696 w 1262495"/>
                <a:gd name="connsiteY302" fmla="*/ 1207036 h 1818738"/>
                <a:gd name="connsiteX303" fmla="*/ 56059 w 1262495"/>
                <a:gd name="connsiteY303" fmla="*/ 1196419 h 1818738"/>
                <a:gd name="connsiteX304" fmla="*/ 69899 w 1262495"/>
                <a:gd name="connsiteY304" fmla="*/ 1186767 h 1818738"/>
                <a:gd name="connsiteX305" fmla="*/ 69977 w 1262495"/>
                <a:gd name="connsiteY305" fmla="*/ 1179122 h 1818738"/>
                <a:gd name="connsiteX306" fmla="*/ 88470 w 1262495"/>
                <a:gd name="connsiteY306" fmla="*/ 1174065 h 1818738"/>
                <a:gd name="connsiteX307" fmla="*/ 90555 w 1262495"/>
                <a:gd name="connsiteY307" fmla="*/ 1166343 h 1818738"/>
                <a:gd name="connsiteX308" fmla="*/ 108816 w 1262495"/>
                <a:gd name="connsiteY308" fmla="*/ 1159664 h 1818738"/>
                <a:gd name="connsiteX309" fmla="*/ 109936 w 1262495"/>
                <a:gd name="connsiteY309" fmla="*/ 1151614 h 1818738"/>
                <a:gd name="connsiteX310" fmla="*/ 122329 w 1262495"/>
                <a:gd name="connsiteY310" fmla="*/ 1167521 h 1818738"/>
                <a:gd name="connsiteX311" fmla="*/ 132869 w 1262495"/>
                <a:gd name="connsiteY311" fmla="*/ 1169046 h 1818738"/>
                <a:gd name="connsiteX312" fmla="*/ 143158 w 1262495"/>
                <a:gd name="connsiteY312" fmla="*/ 1152077 h 1818738"/>
                <a:gd name="connsiteX313" fmla="*/ 143158 w 1262495"/>
                <a:gd name="connsiteY313" fmla="*/ 1152077 h 1818738"/>
                <a:gd name="connsiteX314" fmla="*/ 141073 w 1262495"/>
                <a:gd name="connsiteY314" fmla="*/ 1149259 h 1818738"/>
                <a:gd name="connsiteX315" fmla="*/ 141073 w 1262495"/>
                <a:gd name="connsiteY315" fmla="*/ 1149259 h 1818738"/>
                <a:gd name="connsiteX316" fmla="*/ 127406 w 1262495"/>
                <a:gd name="connsiteY316" fmla="*/ 1135824 h 1818738"/>
                <a:gd name="connsiteX317" fmla="*/ 134799 w 1262495"/>
                <a:gd name="connsiteY317" fmla="*/ 1125052 h 1818738"/>
                <a:gd name="connsiteX318" fmla="*/ 153775 w 1262495"/>
                <a:gd name="connsiteY318" fmla="*/ 1123913 h 1818738"/>
                <a:gd name="connsiteX319" fmla="*/ 157230 w 1262495"/>
                <a:gd name="connsiteY319" fmla="*/ 1132600 h 1818738"/>
                <a:gd name="connsiteX320" fmla="*/ 170743 w 1262495"/>
                <a:gd name="connsiteY320" fmla="*/ 1133488 h 1818738"/>
                <a:gd name="connsiteX321" fmla="*/ 177268 w 1262495"/>
                <a:gd name="connsiteY321" fmla="*/ 1102621 h 1818738"/>
                <a:gd name="connsiteX322" fmla="*/ 168832 w 1262495"/>
                <a:gd name="connsiteY322" fmla="*/ 1094185 h 1818738"/>
                <a:gd name="connsiteX323" fmla="*/ 168427 w 1262495"/>
                <a:gd name="connsiteY323" fmla="*/ 1080672 h 1818738"/>
                <a:gd name="connsiteX324" fmla="*/ 153157 w 1262495"/>
                <a:gd name="connsiteY324" fmla="*/ 1076252 h 1818738"/>
                <a:gd name="connsiteX325" fmla="*/ 155493 w 1262495"/>
                <a:gd name="connsiteY325" fmla="*/ 1063781 h 1818738"/>
                <a:gd name="connsiteX326" fmla="*/ 146884 w 1262495"/>
                <a:gd name="connsiteY326" fmla="*/ 1042470 h 1818738"/>
                <a:gd name="connsiteX327" fmla="*/ 139818 w 1262495"/>
                <a:gd name="connsiteY327" fmla="*/ 1041814 h 1818738"/>
                <a:gd name="connsiteX328" fmla="*/ 138371 w 1262495"/>
                <a:gd name="connsiteY328" fmla="*/ 1033455 h 1818738"/>
                <a:gd name="connsiteX329" fmla="*/ 124298 w 1262495"/>
                <a:gd name="connsiteY329" fmla="*/ 1034266 h 1818738"/>
                <a:gd name="connsiteX330" fmla="*/ 127502 w 1262495"/>
                <a:gd name="connsiteY330" fmla="*/ 1021564 h 1818738"/>
                <a:gd name="connsiteX331" fmla="*/ 108855 w 1262495"/>
                <a:gd name="connsiteY331" fmla="*/ 1022278 h 1818738"/>
                <a:gd name="connsiteX332" fmla="*/ 97601 w 1262495"/>
                <a:gd name="connsiteY332" fmla="*/ 1013031 h 1818738"/>
                <a:gd name="connsiteX333" fmla="*/ 108700 w 1262495"/>
                <a:gd name="connsiteY333" fmla="*/ 1003534 h 1818738"/>
                <a:gd name="connsiteX334" fmla="*/ 110148 w 1262495"/>
                <a:gd name="connsiteY334" fmla="*/ 994210 h 1818738"/>
                <a:gd name="connsiteX335" fmla="*/ 103469 w 1262495"/>
                <a:gd name="connsiteY335" fmla="*/ 991314 h 1818738"/>
                <a:gd name="connsiteX336" fmla="*/ 121557 w 1262495"/>
                <a:gd name="connsiteY336" fmla="*/ 978921 h 1818738"/>
                <a:gd name="connsiteX337" fmla="*/ 104917 w 1262495"/>
                <a:gd name="connsiteY337" fmla="*/ 951490 h 1818738"/>
                <a:gd name="connsiteX338" fmla="*/ 113604 w 1262495"/>
                <a:gd name="connsiteY338" fmla="*/ 921338 h 1818738"/>
                <a:gd name="connsiteX339" fmla="*/ 138371 w 1262495"/>
                <a:gd name="connsiteY339" fmla="*/ 895046 h 1818738"/>
                <a:gd name="connsiteX340" fmla="*/ 152443 w 1262495"/>
                <a:gd name="connsiteY340" fmla="*/ 909929 h 1818738"/>
                <a:gd name="connsiteX341" fmla="*/ 168929 w 1262495"/>
                <a:gd name="connsiteY341" fmla="*/ 914350 h 1818738"/>
                <a:gd name="connsiteX342" fmla="*/ 185491 w 1262495"/>
                <a:gd name="connsiteY342" fmla="*/ 900354 h 1818738"/>
                <a:gd name="connsiteX343" fmla="*/ 193773 w 1262495"/>
                <a:gd name="connsiteY343" fmla="*/ 861515 h 1818738"/>
                <a:gd name="connsiteX344" fmla="*/ 180665 w 1262495"/>
                <a:gd name="connsiteY344" fmla="*/ 853079 h 1818738"/>
                <a:gd name="connsiteX345" fmla="*/ 187731 w 1262495"/>
                <a:gd name="connsiteY345" fmla="*/ 834914 h 1818738"/>
                <a:gd name="connsiteX346" fmla="*/ 172210 w 1262495"/>
                <a:gd name="connsiteY346" fmla="*/ 812869 h 1818738"/>
                <a:gd name="connsiteX347" fmla="*/ 179758 w 1262495"/>
                <a:gd name="connsiteY347" fmla="*/ 792040 h 1818738"/>
                <a:gd name="connsiteX348" fmla="*/ 179758 w 1262495"/>
                <a:gd name="connsiteY348" fmla="*/ 792040 h 1818738"/>
                <a:gd name="connsiteX349" fmla="*/ 201707 w 1262495"/>
                <a:gd name="connsiteY349" fmla="*/ 752795 h 1818738"/>
                <a:gd name="connsiteX350" fmla="*/ 182480 w 1262495"/>
                <a:gd name="connsiteY350" fmla="*/ 716369 h 1818738"/>
                <a:gd name="connsiteX351" fmla="*/ 184488 w 1262495"/>
                <a:gd name="connsiteY351" fmla="*/ 708087 h 1818738"/>
                <a:gd name="connsiteX352" fmla="*/ 184488 w 1262495"/>
                <a:gd name="connsiteY352" fmla="*/ 708087 h 1818738"/>
                <a:gd name="connsiteX353" fmla="*/ 187711 w 1262495"/>
                <a:gd name="connsiteY353" fmla="*/ 707045 h 1818738"/>
                <a:gd name="connsiteX354" fmla="*/ 187711 w 1262495"/>
                <a:gd name="connsiteY354" fmla="*/ 707045 h 1818738"/>
                <a:gd name="connsiteX355" fmla="*/ 252611 w 1262495"/>
                <a:gd name="connsiteY355" fmla="*/ 634269 h 1818738"/>
                <a:gd name="connsiteX356" fmla="*/ 265236 w 1262495"/>
                <a:gd name="connsiteY356" fmla="*/ 633381 h 1818738"/>
                <a:gd name="connsiteX357" fmla="*/ 272880 w 1262495"/>
                <a:gd name="connsiteY357" fmla="*/ 650195 h 1818738"/>
                <a:gd name="connsiteX358" fmla="*/ 299809 w 1262495"/>
                <a:gd name="connsiteY358" fmla="*/ 650195 h 1818738"/>
                <a:gd name="connsiteX359" fmla="*/ 337452 w 1262495"/>
                <a:gd name="connsiteY359" fmla="*/ 604290 h 1818738"/>
                <a:gd name="connsiteX360" fmla="*/ 351679 w 1262495"/>
                <a:gd name="connsiteY360" fmla="*/ 603325 h 1818738"/>
                <a:gd name="connsiteX361" fmla="*/ 346525 w 1262495"/>
                <a:gd name="connsiteY361" fmla="*/ 585314 h 1818738"/>
                <a:gd name="connsiteX362" fmla="*/ 350791 w 1262495"/>
                <a:gd name="connsiteY362" fmla="*/ 565219 h 1818738"/>
                <a:gd name="connsiteX363" fmla="*/ 360925 w 1262495"/>
                <a:gd name="connsiteY363" fmla="*/ 562555 h 1818738"/>
                <a:gd name="connsiteX364" fmla="*/ 359246 w 1262495"/>
                <a:gd name="connsiteY364" fmla="*/ 556687 h 1818738"/>
                <a:gd name="connsiteX365" fmla="*/ 391252 w 1262495"/>
                <a:gd name="connsiteY365" fmla="*/ 521708 h 1818738"/>
                <a:gd name="connsiteX366" fmla="*/ 381928 w 1262495"/>
                <a:gd name="connsiteY366" fmla="*/ 501921 h 1818738"/>
                <a:gd name="connsiteX367" fmla="*/ 374766 w 1262495"/>
                <a:gd name="connsiteY367" fmla="*/ 504412 h 1818738"/>
                <a:gd name="connsiteX368" fmla="*/ 385943 w 1262495"/>
                <a:gd name="connsiteY368" fmla="*/ 485841 h 1818738"/>
                <a:gd name="connsiteX369" fmla="*/ 373396 w 1262495"/>
                <a:gd name="connsiteY369" fmla="*/ 472406 h 1818738"/>
                <a:gd name="connsiteX370" fmla="*/ 386426 w 1262495"/>
                <a:gd name="connsiteY370" fmla="*/ 458488 h 1818738"/>
                <a:gd name="connsiteX371" fmla="*/ 401869 w 1262495"/>
                <a:gd name="connsiteY371" fmla="*/ 453662 h 1818738"/>
                <a:gd name="connsiteX372" fmla="*/ 452523 w 1262495"/>
                <a:gd name="connsiteY372" fmla="*/ 460495 h 1818738"/>
                <a:gd name="connsiteX373" fmla="*/ 466595 w 1262495"/>
                <a:gd name="connsiteY373" fmla="*/ 449724 h 1818738"/>
                <a:gd name="connsiteX374" fmla="*/ 485088 w 1262495"/>
                <a:gd name="connsiteY374" fmla="*/ 448121 h 1818738"/>
                <a:gd name="connsiteX375" fmla="*/ 475205 w 1262495"/>
                <a:gd name="connsiteY375" fmla="*/ 437176 h 1818738"/>
                <a:gd name="connsiteX376" fmla="*/ 473274 w 1262495"/>
                <a:gd name="connsiteY376" fmla="*/ 437176 h 1818738"/>
                <a:gd name="connsiteX377" fmla="*/ 472714 w 1262495"/>
                <a:gd name="connsiteY377" fmla="*/ 425748 h 1818738"/>
                <a:gd name="connsiteX378" fmla="*/ 504566 w 1262495"/>
                <a:gd name="connsiteY378" fmla="*/ 393337 h 1818738"/>
                <a:gd name="connsiteX379" fmla="*/ 499026 w 1262495"/>
                <a:gd name="connsiteY379" fmla="*/ 375635 h 1818738"/>
                <a:gd name="connsiteX380" fmla="*/ 509238 w 1262495"/>
                <a:gd name="connsiteY380" fmla="*/ 367354 h 1818738"/>
                <a:gd name="connsiteX381" fmla="*/ 495802 w 1262495"/>
                <a:gd name="connsiteY381" fmla="*/ 359227 h 1818738"/>
                <a:gd name="connsiteX382" fmla="*/ 488814 w 1262495"/>
                <a:gd name="connsiteY382" fmla="*/ 332858 h 1818738"/>
                <a:gd name="connsiteX383" fmla="*/ 493312 w 1262495"/>
                <a:gd name="connsiteY383" fmla="*/ 323688 h 1818738"/>
                <a:gd name="connsiteX384" fmla="*/ 485918 w 1262495"/>
                <a:gd name="connsiteY384" fmla="*/ 314442 h 1818738"/>
                <a:gd name="connsiteX385" fmla="*/ 470552 w 1262495"/>
                <a:gd name="connsiteY385" fmla="*/ 312511 h 1818738"/>
                <a:gd name="connsiteX386" fmla="*/ 421173 w 1262495"/>
                <a:gd name="connsiteY386" fmla="*/ 336139 h 1818738"/>
                <a:gd name="connsiteX387" fmla="*/ 401464 w 1262495"/>
                <a:gd name="connsiteY387" fmla="*/ 311450 h 1818738"/>
                <a:gd name="connsiteX388" fmla="*/ 433701 w 1262495"/>
                <a:gd name="connsiteY388" fmla="*/ 263441 h 1818738"/>
                <a:gd name="connsiteX389" fmla="*/ 442311 w 1262495"/>
                <a:gd name="connsiteY389" fmla="*/ 257167 h 1818738"/>
                <a:gd name="connsiteX390" fmla="*/ 451229 w 1262495"/>
                <a:gd name="connsiteY390" fmla="*/ 260700 h 1818738"/>
                <a:gd name="connsiteX391" fmla="*/ 453565 w 1262495"/>
                <a:gd name="connsiteY391" fmla="*/ 247998 h 1818738"/>
                <a:gd name="connsiteX392" fmla="*/ 465147 w 1262495"/>
                <a:gd name="connsiteY392" fmla="*/ 244214 h 1818738"/>
                <a:gd name="connsiteX393" fmla="*/ 462734 w 1262495"/>
                <a:gd name="connsiteY393" fmla="*/ 234968 h 1818738"/>
                <a:gd name="connsiteX394" fmla="*/ 471653 w 1262495"/>
                <a:gd name="connsiteY394" fmla="*/ 230219 h 1818738"/>
                <a:gd name="connsiteX395" fmla="*/ 490706 w 1262495"/>
                <a:gd name="connsiteY395" fmla="*/ 233674 h 1818738"/>
                <a:gd name="connsiteX396" fmla="*/ 527383 w 1262495"/>
                <a:gd name="connsiteY396" fmla="*/ 218636 h 1818738"/>
                <a:gd name="connsiteX397" fmla="*/ 544911 w 1262495"/>
                <a:gd name="connsiteY397" fmla="*/ 220335 h 1818738"/>
                <a:gd name="connsiteX398" fmla="*/ 554081 w 1262495"/>
                <a:gd name="connsiteY398" fmla="*/ 229427 h 1818738"/>
                <a:gd name="connsiteX399" fmla="*/ 572728 w 1262495"/>
                <a:gd name="connsiteY399" fmla="*/ 216957 h 1818738"/>
                <a:gd name="connsiteX400" fmla="*/ 596781 w 1262495"/>
                <a:gd name="connsiteY400" fmla="*/ 219852 h 1818738"/>
                <a:gd name="connsiteX401" fmla="*/ 601452 w 1262495"/>
                <a:gd name="connsiteY401" fmla="*/ 188503 h 1818738"/>
                <a:gd name="connsiteX402" fmla="*/ 587303 w 1262495"/>
                <a:gd name="connsiteY402" fmla="*/ 185936 h 1818738"/>
                <a:gd name="connsiteX403" fmla="*/ 587148 w 1262495"/>
                <a:gd name="connsiteY403" fmla="*/ 171303 h 1818738"/>
                <a:gd name="connsiteX404" fmla="*/ 572747 w 1262495"/>
                <a:gd name="connsiteY404" fmla="*/ 143969 h 1818738"/>
                <a:gd name="connsiteX405" fmla="*/ 638053 w 1262495"/>
                <a:gd name="connsiteY405" fmla="*/ 114221 h 1818738"/>
                <a:gd name="connsiteX406" fmla="*/ 648670 w 1262495"/>
                <a:gd name="connsiteY406" fmla="*/ 126846 h 1818738"/>
                <a:gd name="connsiteX407" fmla="*/ 667974 w 1262495"/>
                <a:gd name="connsiteY407" fmla="*/ 126286 h 1818738"/>
                <a:gd name="connsiteX408" fmla="*/ 675367 w 1262495"/>
                <a:gd name="connsiteY408" fmla="*/ 132888 h 1818738"/>
                <a:gd name="connsiteX409" fmla="*/ 668784 w 1262495"/>
                <a:gd name="connsiteY409" fmla="*/ 157250 h 1818738"/>
                <a:gd name="connsiteX410" fmla="*/ 677626 w 1262495"/>
                <a:gd name="connsiteY410" fmla="*/ 174372 h 1818738"/>
                <a:gd name="connsiteX411" fmla="*/ 698532 w 1262495"/>
                <a:gd name="connsiteY411" fmla="*/ 169701 h 1818738"/>
                <a:gd name="connsiteX412" fmla="*/ 710269 w 1262495"/>
                <a:gd name="connsiteY412" fmla="*/ 175492 h 1818738"/>
                <a:gd name="connsiteX413" fmla="*/ 722642 w 1262495"/>
                <a:gd name="connsiteY413" fmla="*/ 157076 h 1818738"/>
                <a:gd name="connsiteX414" fmla="*/ 739379 w 1262495"/>
                <a:gd name="connsiteY414" fmla="*/ 162462 h 1818738"/>
                <a:gd name="connsiteX415" fmla="*/ 743568 w 1262495"/>
                <a:gd name="connsiteY415" fmla="*/ 137212 h 1818738"/>
                <a:gd name="connsiteX416" fmla="*/ 763740 w 1262495"/>
                <a:gd name="connsiteY416" fmla="*/ 130051 h 1818738"/>
                <a:gd name="connsiteX417" fmla="*/ 773238 w 1262495"/>
                <a:gd name="connsiteY417" fmla="*/ 117426 h 1818738"/>
                <a:gd name="connsiteX418" fmla="*/ 786191 w 1262495"/>
                <a:gd name="connsiteY418" fmla="*/ 117754 h 1818738"/>
                <a:gd name="connsiteX419" fmla="*/ 790283 w 1262495"/>
                <a:gd name="connsiteY419" fmla="*/ 85902 h 1818738"/>
                <a:gd name="connsiteX420" fmla="*/ 819162 w 1262495"/>
                <a:gd name="connsiteY420" fmla="*/ 54148 h 1818738"/>
                <a:gd name="connsiteX421" fmla="*/ 801383 w 1262495"/>
                <a:gd name="connsiteY421" fmla="*/ 34844 h 1818738"/>
                <a:gd name="connsiteX422" fmla="*/ 844971 w 1262495"/>
                <a:gd name="connsiteY422" fmla="*/ 22296 h 1818738"/>
                <a:gd name="connsiteX423" fmla="*/ 859777 w 1262495"/>
                <a:gd name="connsiteY423" fmla="*/ 8378 h 18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</a:cxnLst>
              <a:rect l="l" t="t" r="r" b="b"/>
              <a:pathLst>
                <a:path w="1262495" h="1818738">
                  <a:moveTo>
                    <a:pt x="859777" y="8436"/>
                  </a:moveTo>
                  <a:lnTo>
                    <a:pt x="882768" y="0"/>
                  </a:lnTo>
                  <a:lnTo>
                    <a:pt x="880529" y="17296"/>
                  </a:lnTo>
                  <a:lnTo>
                    <a:pt x="889776" y="24921"/>
                  </a:lnTo>
                  <a:lnTo>
                    <a:pt x="907555" y="13918"/>
                  </a:lnTo>
                  <a:lnTo>
                    <a:pt x="920585" y="26775"/>
                  </a:lnTo>
                  <a:lnTo>
                    <a:pt x="949367" y="17123"/>
                  </a:lnTo>
                  <a:lnTo>
                    <a:pt x="955313" y="39554"/>
                  </a:lnTo>
                  <a:lnTo>
                    <a:pt x="982010" y="65614"/>
                  </a:lnTo>
                  <a:lnTo>
                    <a:pt x="976219" y="73336"/>
                  </a:lnTo>
                  <a:lnTo>
                    <a:pt x="951220" y="59746"/>
                  </a:lnTo>
                  <a:lnTo>
                    <a:pt x="949367" y="71405"/>
                  </a:lnTo>
                  <a:lnTo>
                    <a:pt x="959830" y="86520"/>
                  </a:lnTo>
                  <a:lnTo>
                    <a:pt x="947765" y="89010"/>
                  </a:lnTo>
                  <a:lnTo>
                    <a:pt x="938750" y="78625"/>
                  </a:lnTo>
                  <a:lnTo>
                    <a:pt x="946703" y="101539"/>
                  </a:lnTo>
                  <a:lnTo>
                    <a:pt x="928615" y="115052"/>
                  </a:lnTo>
                  <a:lnTo>
                    <a:pt x="957880" y="153100"/>
                  </a:lnTo>
                  <a:lnTo>
                    <a:pt x="949927" y="172732"/>
                  </a:lnTo>
                  <a:lnTo>
                    <a:pt x="958536" y="195877"/>
                  </a:lnTo>
                  <a:lnTo>
                    <a:pt x="950660" y="206571"/>
                  </a:lnTo>
                  <a:lnTo>
                    <a:pt x="924774" y="209795"/>
                  </a:lnTo>
                  <a:lnTo>
                    <a:pt x="915045" y="227729"/>
                  </a:lnTo>
                  <a:lnTo>
                    <a:pt x="924137" y="234562"/>
                  </a:lnTo>
                  <a:lnTo>
                    <a:pt x="919871" y="241878"/>
                  </a:lnTo>
                  <a:lnTo>
                    <a:pt x="900895" y="237786"/>
                  </a:lnTo>
                  <a:lnTo>
                    <a:pt x="916261" y="255951"/>
                  </a:lnTo>
                  <a:lnTo>
                    <a:pt x="938287" y="272436"/>
                  </a:lnTo>
                  <a:lnTo>
                    <a:pt x="952436" y="271799"/>
                  </a:lnTo>
                  <a:lnTo>
                    <a:pt x="951645" y="283208"/>
                  </a:lnTo>
                  <a:lnTo>
                    <a:pt x="971895" y="277745"/>
                  </a:lnTo>
                  <a:lnTo>
                    <a:pt x="1004711" y="296547"/>
                  </a:lnTo>
                  <a:lnTo>
                    <a:pt x="1022239" y="287300"/>
                  </a:lnTo>
                  <a:lnTo>
                    <a:pt x="1024498" y="262611"/>
                  </a:lnTo>
                  <a:lnTo>
                    <a:pt x="1007375" y="276683"/>
                  </a:lnTo>
                  <a:lnTo>
                    <a:pt x="988400" y="240411"/>
                  </a:lnTo>
                  <a:lnTo>
                    <a:pt x="1009151" y="234774"/>
                  </a:lnTo>
                  <a:lnTo>
                    <a:pt x="1023784" y="220605"/>
                  </a:lnTo>
                  <a:lnTo>
                    <a:pt x="1037933" y="222709"/>
                  </a:lnTo>
                  <a:lnTo>
                    <a:pt x="1036408" y="204294"/>
                  </a:lnTo>
                  <a:lnTo>
                    <a:pt x="1048145" y="201243"/>
                  </a:lnTo>
                  <a:lnTo>
                    <a:pt x="1058589" y="208888"/>
                  </a:lnTo>
                  <a:lnTo>
                    <a:pt x="1059148" y="224331"/>
                  </a:lnTo>
                  <a:lnTo>
                    <a:pt x="1072005" y="234215"/>
                  </a:lnTo>
                  <a:lnTo>
                    <a:pt x="1064611" y="199004"/>
                  </a:lnTo>
                  <a:lnTo>
                    <a:pt x="1078838" y="206475"/>
                  </a:lnTo>
                  <a:lnTo>
                    <a:pt x="1080769" y="198753"/>
                  </a:lnTo>
                  <a:lnTo>
                    <a:pt x="1090749" y="196495"/>
                  </a:lnTo>
                  <a:lnTo>
                    <a:pt x="1105459" y="216687"/>
                  </a:lnTo>
                  <a:lnTo>
                    <a:pt x="1104165" y="231087"/>
                  </a:lnTo>
                  <a:lnTo>
                    <a:pt x="1104165" y="231087"/>
                  </a:lnTo>
                  <a:lnTo>
                    <a:pt x="1102563" y="248210"/>
                  </a:lnTo>
                  <a:lnTo>
                    <a:pt x="1114551" y="276587"/>
                  </a:lnTo>
                  <a:lnTo>
                    <a:pt x="1109879" y="286799"/>
                  </a:lnTo>
                  <a:lnTo>
                    <a:pt x="1125168" y="292339"/>
                  </a:lnTo>
                  <a:lnTo>
                    <a:pt x="1126847" y="305292"/>
                  </a:lnTo>
                  <a:lnTo>
                    <a:pt x="1169470" y="310118"/>
                  </a:lnTo>
                  <a:lnTo>
                    <a:pt x="1165204" y="330541"/>
                  </a:lnTo>
                  <a:lnTo>
                    <a:pt x="1180879" y="339151"/>
                  </a:lnTo>
                  <a:lnTo>
                    <a:pt x="1176207" y="352586"/>
                  </a:lnTo>
                  <a:lnTo>
                    <a:pt x="1198890" y="361678"/>
                  </a:lnTo>
                  <a:lnTo>
                    <a:pt x="1212229" y="357239"/>
                  </a:lnTo>
                  <a:lnTo>
                    <a:pt x="1217132" y="368184"/>
                  </a:lnTo>
                  <a:lnTo>
                    <a:pt x="1225896" y="364477"/>
                  </a:lnTo>
                  <a:lnTo>
                    <a:pt x="1241339" y="380481"/>
                  </a:lnTo>
                  <a:lnTo>
                    <a:pt x="1262496" y="385943"/>
                  </a:lnTo>
                  <a:lnTo>
                    <a:pt x="1244563" y="414088"/>
                  </a:lnTo>
                  <a:lnTo>
                    <a:pt x="1249466" y="434917"/>
                  </a:lnTo>
                  <a:lnTo>
                    <a:pt x="1242941" y="445361"/>
                  </a:lnTo>
                  <a:lnTo>
                    <a:pt x="1226050" y="412641"/>
                  </a:lnTo>
                  <a:lnTo>
                    <a:pt x="1202326" y="423895"/>
                  </a:lnTo>
                  <a:lnTo>
                    <a:pt x="1230548" y="442542"/>
                  </a:lnTo>
                  <a:lnTo>
                    <a:pt x="1215510" y="468352"/>
                  </a:lnTo>
                  <a:lnTo>
                    <a:pt x="1220163" y="481054"/>
                  </a:lnTo>
                  <a:lnTo>
                    <a:pt x="1213406" y="488698"/>
                  </a:lnTo>
                  <a:lnTo>
                    <a:pt x="1246455" y="508485"/>
                  </a:lnTo>
                  <a:lnTo>
                    <a:pt x="1251358" y="515955"/>
                  </a:lnTo>
                  <a:lnTo>
                    <a:pt x="1240181" y="521997"/>
                  </a:lnTo>
                  <a:lnTo>
                    <a:pt x="1245972" y="530762"/>
                  </a:lnTo>
                  <a:lnTo>
                    <a:pt x="1216379" y="542981"/>
                  </a:lnTo>
                  <a:lnTo>
                    <a:pt x="1202383" y="528657"/>
                  </a:lnTo>
                  <a:lnTo>
                    <a:pt x="1193774" y="533889"/>
                  </a:lnTo>
                  <a:lnTo>
                    <a:pt x="1161286" y="526495"/>
                  </a:lnTo>
                  <a:lnTo>
                    <a:pt x="1151151" y="552150"/>
                  </a:lnTo>
                  <a:lnTo>
                    <a:pt x="1162077" y="563482"/>
                  </a:lnTo>
                  <a:lnTo>
                    <a:pt x="1163197" y="578365"/>
                  </a:lnTo>
                  <a:lnTo>
                    <a:pt x="1173563" y="581975"/>
                  </a:lnTo>
                  <a:lnTo>
                    <a:pt x="1156112" y="587843"/>
                  </a:lnTo>
                  <a:lnTo>
                    <a:pt x="1153622" y="583017"/>
                  </a:lnTo>
                  <a:lnTo>
                    <a:pt x="1147348" y="590256"/>
                  </a:lnTo>
                  <a:lnTo>
                    <a:pt x="1115670" y="583982"/>
                  </a:lnTo>
                  <a:lnTo>
                    <a:pt x="1117524" y="599175"/>
                  </a:lnTo>
                  <a:lnTo>
                    <a:pt x="1122986" y="591704"/>
                  </a:lnTo>
                  <a:lnTo>
                    <a:pt x="1134897" y="592495"/>
                  </a:lnTo>
                  <a:lnTo>
                    <a:pt x="1126616" y="611722"/>
                  </a:lnTo>
                  <a:lnTo>
                    <a:pt x="1147290" y="600545"/>
                  </a:lnTo>
                  <a:lnTo>
                    <a:pt x="1167077" y="617919"/>
                  </a:lnTo>
                  <a:lnTo>
                    <a:pt x="1165474" y="626760"/>
                  </a:lnTo>
                  <a:lnTo>
                    <a:pt x="1171497" y="626104"/>
                  </a:lnTo>
                  <a:lnTo>
                    <a:pt x="1172134" y="632377"/>
                  </a:lnTo>
                  <a:lnTo>
                    <a:pt x="1152753" y="645967"/>
                  </a:lnTo>
                  <a:lnTo>
                    <a:pt x="1152193" y="660040"/>
                  </a:lnTo>
                  <a:lnTo>
                    <a:pt x="1160706" y="656507"/>
                  </a:lnTo>
                  <a:lnTo>
                    <a:pt x="1155070" y="671294"/>
                  </a:lnTo>
                  <a:lnTo>
                    <a:pt x="1144298" y="669209"/>
                  </a:lnTo>
                  <a:lnTo>
                    <a:pt x="1139723" y="678379"/>
                  </a:lnTo>
                  <a:lnTo>
                    <a:pt x="1131596" y="674672"/>
                  </a:lnTo>
                  <a:lnTo>
                    <a:pt x="1131596" y="674672"/>
                  </a:lnTo>
                  <a:lnTo>
                    <a:pt x="1128295" y="673475"/>
                  </a:lnTo>
                  <a:lnTo>
                    <a:pt x="1128295" y="673475"/>
                  </a:lnTo>
                  <a:lnTo>
                    <a:pt x="1116887" y="682162"/>
                  </a:lnTo>
                  <a:lnTo>
                    <a:pt x="1112215" y="699613"/>
                  </a:lnTo>
                  <a:lnTo>
                    <a:pt x="1117195" y="720519"/>
                  </a:lnTo>
                  <a:lnTo>
                    <a:pt x="1103046" y="720210"/>
                  </a:lnTo>
                  <a:lnTo>
                    <a:pt x="1100961" y="732430"/>
                  </a:lnTo>
                  <a:lnTo>
                    <a:pt x="1109570" y="735171"/>
                  </a:lnTo>
                  <a:lnTo>
                    <a:pt x="1110381" y="748606"/>
                  </a:lnTo>
                  <a:lnTo>
                    <a:pt x="1094127" y="775632"/>
                  </a:lnTo>
                  <a:lnTo>
                    <a:pt x="1101520" y="784878"/>
                  </a:lnTo>
                  <a:lnTo>
                    <a:pt x="1079089" y="804105"/>
                  </a:lnTo>
                  <a:lnTo>
                    <a:pt x="1077719" y="828158"/>
                  </a:lnTo>
                  <a:lnTo>
                    <a:pt x="1120496" y="836922"/>
                  </a:lnTo>
                  <a:lnTo>
                    <a:pt x="1124512" y="827347"/>
                  </a:lnTo>
                  <a:lnTo>
                    <a:pt x="1114860" y="814954"/>
                  </a:lnTo>
                  <a:lnTo>
                    <a:pt x="1117273" y="806441"/>
                  </a:lnTo>
                  <a:lnTo>
                    <a:pt x="1141325" y="799125"/>
                  </a:lnTo>
                  <a:lnTo>
                    <a:pt x="1168756" y="803391"/>
                  </a:lnTo>
                  <a:lnTo>
                    <a:pt x="1183388" y="842462"/>
                  </a:lnTo>
                  <a:lnTo>
                    <a:pt x="1166343" y="841748"/>
                  </a:lnTo>
                  <a:lnTo>
                    <a:pt x="1160146" y="852037"/>
                  </a:lnTo>
                  <a:lnTo>
                    <a:pt x="1172520" y="896185"/>
                  </a:lnTo>
                  <a:lnTo>
                    <a:pt x="1160938" y="917574"/>
                  </a:lnTo>
                  <a:lnTo>
                    <a:pt x="1162540" y="928113"/>
                  </a:lnTo>
                  <a:lnTo>
                    <a:pt x="1162540" y="928113"/>
                  </a:lnTo>
                  <a:lnTo>
                    <a:pt x="1150475" y="967821"/>
                  </a:lnTo>
                  <a:lnTo>
                    <a:pt x="1140341" y="971760"/>
                  </a:lnTo>
                  <a:lnTo>
                    <a:pt x="1119917" y="1002086"/>
                  </a:lnTo>
                  <a:lnTo>
                    <a:pt x="1090575" y="1018417"/>
                  </a:lnTo>
                  <a:lnTo>
                    <a:pt x="1080441" y="1021544"/>
                  </a:lnTo>
                  <a:lnTo>
                    <a:pt x="1074727" y="1013340"/>
                  </a:lnTo>
                  <a:lnTo>
                    <a:pt x="1068376" y="1023957"/>
                  </a:lnTo>
                  <a:lnTo>
                    <a:pt x="1042798" y="1010850"/>
                  </a:lnTo>
                  <a:lnTo>
                    <a:pt x="1039497" y="1001275"/>
                  </a:lnTo>
                  <a:lnTo>
                    <a:pt x="1028648" y="1006429"/>
                  </a:lnTo>
                  <a:lnTo>
                    <a:pt x="1018842" y="1001275"/>
                  </a:lnTo>
                  <a:lnTo>
                    <a:pt x="1004132" y="1057006"/>
                  </a:lnTo>
                  <a:lnTo>
                    <a:pt x="1011120" y="1068492"/>
                  </a:lnTo>
                  <a:lnTo>
                    <a:pt x="1010966" y="1093818"/>
                  </a:lnTo>
                  <a:lnTo>
                    <a:pt x="987898" y="1116906"/>
                  </a:lnTo>
                  <a:lnTo>
                    <a:pt x="963613" y="1124782"/>
                  </a:lnTo>
                  <a:lnTo>
                    <a:pt x="955081" y="1141267"/>
                  </a:lnTo>
                  <a:lnTo>
                    <a:pt x="969405" y="1148912"/>
                  </a:lnTo>
                  <a:lnTo>
                    <a:pt x="968845" y="1154935"/>
                  </a:lnTo>
                  <a:lnTo>
                    <a:pt x="927032" y="1164336"/>
                  </a:lnTo>
                  <a:lnTo>
                    <a:pt x="923654" y="1155649"/>
                  </a:lnTo>
                  <a:lnTo>
                    <a:pt x="906126" y="1161923"/>
                  </a:lnTo>
                  <a:lnTo>
                    <a:pt x="884737" y="1148410"/>
                  </a:lnTo>
                  <a:lnTo>
                    <a:pt x="882093" y="1160552"/>
                  </a:lnTo>
                  <a:lnTo>
                    <a:pt x="892536" y="1182346"/>
                  </a:lnTo>
                  <a:lnTo>
                    <a:pt x="884737" y="1187250"/>
                  </a:lnTo>
                  <a:lnTo>
                    <a:pt x="883695" y="1200260"/>
                  </a:lnTo>
                  <a:lnTo>
                    <a:pt x="883695" y="1200260"/>
                  </a:lnTo>
                  <a:lnTo>
                    <a:pt x="898405" y="1207653"/>
                  </a:lnTo>
                  <a:lnTo>
                    <a:pt x="898405" y="1207653"/>
                  </a:lnTo>
                  <a:lnTo>
                    <a:pt x="899119" y="1208715"/>
                  </a:lnTo>
                  <a:lnTo>
                    <a:pt x="899119" y="1208715"/>
                  </a:lnTo>
                  <a:lnTo>
                    <a:pt x="895181" y="1221726"/>
                  </a:lnTo>
                  <a:lnTo>
                    <a:pt x="895181" y="1221726"/>
                  </a:lnTo>
                  <a:lnTo>
                    <a:pt x="888579" y="1225104"/>
                  </a:lnTo>
                  <a:lnTo>
                    <a:pt x="890915" y="1265546"/>
                  </a:lnTo>
                  <a:lnTo>
                    <a:pt x="850782" y="1273673"/>
                  </a:lnTo>
                  <a:lnTo>
                    <a:pt x="834547" y="1268924"/>
                  </a:lnTo>
                  <a:lnTo>
                    <a:pt x="818139" y="1236281"/>
                  </a:lnTo>
                  <a:lnTo>
                    <a:pt x="803352" y="1236127"/>
                  </a:lnTo>
                  <a:lnTo>
                    <a:pt x="796924" y="1228965"/>
                  </a:lnTo>
                  <a:lnTo>
                    <a:pt x="787446" y="1234834"/>
                  </a:lnTo>
                  <a:lnTo>
                    <a:pt x="758992" y="1230645"/>
                  </a:lnTo>
                  <a:lnTo>
                    <a:pt x="741946" y="1222209"/>
                  </a:lnTo>
                  <a:lnTo>
                    <a:pt x="723859" y="1231050"/>
                  </a:lnTo>
                  <a:lnTo>
                    <a:pt x="726503" y="1239968"/>
                  </a:lnTo>
                  <a:lnTo>
                    <a:pt x="706311" y="1267940"/>
                  </a:lnTo>
                  <a:lnTo>
                    <a:pt x="707682" y="1247767"/>
                  </a:lnTo>
                  <a:lnTo>
                    <a:pt x="689749" y="1240219"/>
                  </a:lnTo>
                  <a:lnTo>
                    <a:pt x="638362" y="1252284"/>
                  </a:lnTo>
                  <a:lnTo>
                    <a:pt x="627416" y="1267882"/>
                  </a:lnTo>
                  <a:lnTo>
                    <a:pt x="627822" y="1285892"/>
                  </a:lnTo>
                  <a:lnTo>
                    <a:pt x="616567" y="1302610"/>
                  </a:lnTo>
                  <a:lnTo>
                    <a:pt x="643342" y="1308729"/>
                  </a:lnTo>
                  <a:lnTo>
                    <a:pt x="646160" y="1337280"/>
                  </a:lnTo>
                  <a:lnTo>
                    <a:pt x="653882" y="1345966"/>
                  </a:lnTo>
                  <a:lnTo>
                    <a:pt x="641740" y="1347105"/>
                  </a:lnTo>
                  <a:lnTo>
                    <a:pt x="637879" y="1358359"/>
                  </a:lnTo>
                  <a:lnTo>
                    <a:pt x="640292" y="1411908"/>
                  </a:lnTo>
                  <a:lnTo>
                    <a:pt x="654364" y="1446250"/>
                  </a:lnTo>
                  <a:lnTo>
                    <a:pt x="645523" y="1446733"/>
                  </a:lnTo>
                  <a:lnTo>
                    <a:pt x="647125" y="1464570"/>
                  </a:lnTo>
                  <a:lnTo>
                    <a:pt x="660078" y="1462890"/>
                  </a:lnTo>
                  <a:lnTo>
                    <a:pt x="655812" y="1468353"/>
                  </a:lnTo>
                  <a:lnTo>
                    <a:pt x="661835" y="1474299"/>
                  </a:lnTo>
                  <a:lnTo>
                    <a:pt x="672607" y="1462562"/>
                  </a:lnTo>
                  <a:lnTo>
                    <a:pt x="668263" y="1485649"/>
                  </a:lnTo>
                  <a:lnTo>
                    <a:pt x="674865" y="1506324"/>
                  </a:lnTo>
                  <a:lnTo>
                    <a:pt x="693995" y="1502617"/>
                  </a:lnTo>
                  <a:lnTo>
                    <a:pt x="697528" y="1513543"/>
                  </a:lnTo>
                  <a:lnTo>
                    <a:pt x="683610" y="1532037"/>
                  </a:lnTo>
                  <a:lnTo>
                    <a:pt x="704362" y="1546187"/>
                  </a:lnTo>
                  <a:lnTo>
                    <a:pt x="691409" y="1567498"/>
                  </a:lnTo>
                  <a:lnTo>
                    <a:pt x="694381" y="1577883"/>
                  </a:lnTo>
                  <a:lnTo>
                    <a:pt x="674769" y="1583829"/>
                  </a:lnTo>
                  <a:lnTo>
                    <a:pt x="680946" y="1624927"/>
                  </a:lnTo>
                  <a:lnTo>
                    <a:pt x="662935" y="1642127"/>
                  </a:lnTo>
                  <a:lnTo>
                    <a:pt x="663013" y="1655640"/>
                  </a:lnTo>
                  <a:lnTo>
                    <a:pt x="671448" y="1657088"/>
                  </a:lnTo>
                  <a:lnTo>
                    <a:pt x="681429" y="1675330"/>
                  </a:lnTo>
                  <a:lnTo>
                    <a:pt x="681429" y="1675330"/>
                  </a:lnTo>
                  <a:lnTo>
                    <a:pt x="679981" y="1688842"/>
                  </a:lnTo>
                  <a:lnTo>
                    <a:pt x="671294" y="1688109"/>
                  </a:lnTo>
                  <a:lnTo>
                    <a:pt x="666391" y="1676855"/>
                  </a:lnTo>
                  <a:lnTo>
                    <a:pt x="665657" y="1685213"/>
                  </a:lnTo>
                  <a:lnTo>
                    <a:pt x="693069" y="1723088"/>
                  </a:lnTo>
                  <a:lnTo>
                    <a:pt x="683108" y="1728879"/>
                  </a:lnTo>
                  <a:lnTo>
                    <a:pt x="679575" y="1716022"/>
                  </a:lnTo>
                  <a:lnTo>
                    <a:pt x="661796" y="1712799"/>
                  </a:lnTo>
                  <a:lnTo>
                    <a:pt x="654403" y="1726080"/>
                  </a:lnTo>
                  <a:lnTo>
                    <a:pt x="654403" y="1726080"/>
                  </a:lnTo>
                  <a:lnTo>
                    <a:pt x="652318" y="1729940"/>
                  </a:lnTo>
                  <a:lnTo>
                    <a:pt x="652318" y="1729940"/>
                  </a:lnTo>
                  <a:lnTo>
                    <a:pt x="641373" y="1738473"/>
                  </a:lnTo>
                  <a:lnTo>
                    <a:pt x="620949" y="1728415"/>
                  </a:lnTo>
                  <a:lnTo>
                    <a:pt x="603576" y="1733396"/>
                  </a:lnTo>
                  <a:lnTo>
                    <a:pt x="604792" y="1749959"/>
                  </a:lnTo>
                  <a:lnTo>
                    <a:pt x="597881" y="1748511"/>
                  </a:lnTo>
                  <a:lnTo>
                    <a:pt x="593210" y="1760016"/>
                  </a:lnTo>
                  <a:lnTo>
                    <a:pt x="602784" y="1771367"/>
                  </a:lnTo>
                  <a:lnTo>
                    <a:pt x="583886" y="1785439"/>
                  </a:lnTo>
                  <a:lnTo>
                    <a:pt x="578346" y="1780536"/>
                  </a:lnTo>
                  <a:lnTo>
                    <a:pt x="574079" y="1798238"/>
                  </a:lnTo>
                  <a:lnTo>
                    <a:pt x="551571" y="1818739"/>
                  </a:lnTo>
                  <a:lnTo>
                    <a:pt x="542247" y="1809009"/>
                  </a:lnTo>
                  <a:lnTo>
                    <a:pt x="533638" y="1817619"/>
                  </a:lnTo>
                  <a:lnTo>
                    <a:pt x="526804" y="1806925"/>
                  </a:lnTo>
                  <a:lnTo>
                    <a:pt x="545374" y="1788509"/>
                  </a:lnTo>
                  <a:lnTo>
                    <a:pt x="539178" y="1761406"/>
                  </a:lnTo>
                  <a:lnTo>
                    <a:pt x="553000" y="1749341"/>
                  </a:lnTo>
                  <a:lnTo>
                    <a:pt x="557903" y="1763008"/>
                  </a:lnTo>
                  <a:lnTo>
                    <a:pt x="565373" y="1762448"/>
                  </a:lnTo>
                  <a:lnTo>
                    <a:pt x="577361" y="1748453"/>
                  </a:lnTo>
                  <a:lnTo>
                    <a:pt x="576628" y="1734149"/>
                  </a:lnTo>
                  <a:lnTo>
                    <a:pt x="549930" y="1735596"/>
                  </a:lnTo>
                  <a:lnTo>
                    <a:pt x="542382" y="1742835"/>
                  </a:lnTo>
                  <a:lnTo>
                    <a:pt x="534892" y="1731736"/>
                  </a:lnTo>
                  <a:lnTo>
                    <a:pt x="537634" y="1717026"/>
                  </a:lnTo>
                  <a:lnTo>
                    <a:pt x="524603" y="1727084"/>
                  </a:lnTo>
                  <a:lnTo>
                    <a:pt x="491401" y="1719767"/>
                  </a:lnTo>
                  <a:lnTo>
                    <a:pt x="491401" y="1719767"/>
                  </a:lnTo>
                  <a:lnTo>
                    <a:pt x="491401" y="1721930"/>
                  </a:lnTo>
                  <a:lnTo>
                    <a:pt x="491401" y="1721930"/>
                  </a:lnTo>
                  <a:lnTo>
                    <a:pt x="475552" y="1708262"/>
                  </a:lnTo>
                  <a:lnTo>
                    <a:pt x="477232" y="1697973"/>
                  </a:lnTo>
                  <a:lnTo>
                    <a:pt x="464530" y="1676739"/>
                  </a:lnTo>
                  <a:lnTo>
                    <a:pt x="473139" y="1659771"/>
                  </a:lnTo>
                  <a:lnTo>
                    <a:pt x="459144" y="1644405"/>
                  </a:lnTo>
                  <a:lnTo>
                    <a:pt x="465012" y="1640139"/>
                  </a:lnTo>
                  <a:lnTo>
                    <a:pt x="468217" y="1651161"/>
                  </a:lnTo>
                  <a:lnTo>
                    <a:pt x="470630" y="1639347"/>
                  </a:lnTo>
                  <a:lnTo>
                    <a:pt x="420864" y="1650042"/>
                  </a:lnTo>
                  <a:lnTo>
                    <a:pt x="431481" y="1704324"/>
                  </a:lnTo>
                  <a:lnTo>
                    <a:pt x="427215" y="1714613"/>
                  </a:lnTo>
                  <a:lnTo>
                    <a:pt x="421347" y="1711968"/>
                  </a:lnTo>
                  <a:lnTo>
                    <a:pt x="403336" y="1725308"/>
                  </a:lnTo>
                  <a:lnTo>
                    <a:pt x="359439" y="1670870"/>
                  </a:lnTo>
                  <a:lnTo>
                    <a:pt x="345289" y="1666044"/>
                  </a:lnTo>
                  <a:lnTo>
                    <a:pt x="332336" y="1670639"/>
                  </a:lnTo>
                  <a:lnTo>
                    <a:pt x="332336" y="1670639"/>
                  </a:lnTo>
                  <a:lnTo>
                    <a:pt x="312646" y="1636954"/>
                  </a:lnTo>
                  <a:lnTo>
                    <a:pt x="299925" y="1585084"/>
                  </a:lnTo>
                  <a:lnTo>
                    <a:pt x="340290" y="1561436"/>
                  </a:lnTo>
                  <a:lnTo>
                    <a:pt x="361447" y="1529682"/>
                  </a:lnTo>
                  <a:lnTo>
                    <a:pt x="357586" y="1524218"/>
                  </a:lnTo>
                  <a:lnTo>
                    <a:pt x="332993" y="1524624"/>
                  </a:lnTo>
                  <a:lnTo>
                    <a:pt x="310561" y="1481615"/>
                  </a:lnTo>
                  <a:lnTo>
                    <a:pt x="313206" y="1455477"/>
                  </a:lnTo>
                  <a:lnTo>
                    <a:pt x="292783" y="1438355"/>
                  </a:lnTo>
                  <a:lnTo>
                    <a:pt x="298014" y="1406522"/>
                  </a:lnTo>
                  <a:lnTo>
                    <a:pt x="281123" y="1359884"/>
                  </a:lnTo>
                  <a:lnTo>
                    <a:pt x="241318" y="1319520"/>
                  </a:lnTo>
                  <a:lnTo>
                    <a:pt x="210278" y="1313246"/>
                  </a:lnTo>
                  <a:lnTo>
                    <a:pt x="136614" y="1338264"/>
                  </a:lnTo>
                  <a:lnTo>
                    <a:pt x="100187" y="1358765"/>
                  </a:lnTo>
                  <a:lnTo>
                    <a:pt x="57333" y="1363591"/>
                  </a:lnTo>
                  <a:lnTo>
                    <a:pt x="48009" y="1356834"/>
                  </a:lnTo>
                  <a:lnTo>
                    <a:pt x="40770" y="1330948"/>
                  </a:lnTo>
                  <a:lnTo>
                    <a:pt x="0" y="1295409"/>
                  </a:lnTo>
                  <a:lnTo>
                    <a:pt x="15115" y="1274735"/>
                  </a:lnTo>
                  <a:lnTo>
                    <a:pt x="33048" y="1274503"/>
                  </a:lnTo>
                  <a:lnTo>
                    <a:pt x="29439" y="1262921"/>
                  </a:lnTo>
                  <a:lnTo>
                    <a:pt x="40133" y="1240084"/>
                  </a:lnTo>
                  <a:lnTo>
                    <a:pt x="56445" y="1250141"/>
                  </a:lnTo>
                  <a:lnTo>
                    <a:pt x="65614" y="1244505"/>
                  </a:lnTo>
                  <a:lnTo>
                    <a:pt x="80092" y="1259465"/>
                  </a:lnTo>
                  <a:lnTo>
                    <a:pt x="75594" y="1234370"/>
                  </a:lnTo>
                  <a:lnTo>
                    <a:pt x="81385" y="1226417"/>
                  </a:lnTo>
                  <a:lnTo>
                    <a:pt x="56696" y="1207036"/>
                  </a:lnTo>
                  <a:lnTo>
                    <a:pt x="56059" y="1196419"/>
                  </a:lnTo>
                  <a:lnTo>
                    <a:pt x="69899" y="1186767"/>
                  </a:lnTo>
                  <a:lnTo>
                    <a:pt x="69977" y="1179122"/>
                  </a:lnTo>
                  <a:lnTo>
                    <a:pt x="88470" y="1174065"/>
                  </a:lnTo>
                  <a:lnTo>
                    <a:pt x="90555" y="1166343"/>
                  </a:lnTo>
                  <a:lnTo>
                    <a:pt x="108816" y="1159664"/>
                  </a:lnTo>
                  <a:lnTo>
                    <a:pt x="109936" y="1151614"/>
                  </a:lnTo>
                  <a:lnTo>
                    <a:pt x="122329" y="1167521"/>
                  </a:lnTo>
                  <a:lnTo>
                    <a:pt x="132869" y="1169046"/>
                  </a:lnTo>
                  <a:lnTo>
                    <a:pt x="143158" y="1152077"/>
                  </a:lnTo>
                  <a:lnTo>
                    <a:pt x="143158" y="1152077"/>
                  </a:lnTo>
                  <a:lnTo>
                    <a:pt x="141073" y="1149259"/>
                  </a:lnTo>
                  <a:lnTo>
                    <a:pt x="141073" y="1149259"/>
                  </a:lnTo>
                  <a:lnTo>
                    <a:pt x="127406" y="1135824"/>
                  </a:lnTo>
                  <a:lnTo>
                    <a:pt x="134799" y="1125052"/>
                  </a:lnTo>
                  <a:lnTo>
                    <a:pt x="153775" y="1123913"/>
                  </a:lnTo>
                  <a:lnTo>
                    <a:pt x="157230" y="1132600"/>
                  </a:lnTo>
                  <a:lnTo>
                    <a:pt x="170743" y="1133488"/>
                  </a:lnTo>
                  <a:lnTo>
                    <a:pt x="177268" y="1102621"/>
                  </a:lnTo>
                  <a:lnTo>
                    <a:pt x="168832" y="1094185"/>
                  </a:lnTo>
                  <a:lnTo>
                    <a:pt x="168427" y="1080672"/>
                  </a:lnTo>
                  <a:lnTo>
                    <a:pt x="153157" y="1076252"/>
                  </a:lnTo>
                  <a:lnTo>
                    <a:pt x="155493" y="1063781"/>
                  </a:lnTo>
                  <a:lnTo>
                    <a:pt x="146884" y="1042470"/>
                  </a:lnTo>
                  <a:lnTo>
                    <a:pt x="139818" y="1041814"/>
                  </a:lnTo>
                  <a:lnTo>
                    <a:pt x="138371" y="1033455"/>
                  </a:lnTo>
                  <a:lnTo>
                    <a:pt x="124298" y="1034266"/>
                  </a:lnTo>
                  <a:lnTo>
                    <a:pt x="127502" y="1021564"/>
                  </a:lnTo>
                  <a:lnTo>
                    <a:pt x="108855" y="1022278"/>
                  </a:lnTo>
                  <a:lnTo>
                    <a:pt x="97601" y="1013031"/>
                  </a:lnTo>
                  <a:lnTo>
                    <a:pt x="108700" y="1003534"/>
                  </a:lnTo>
                  <a:lnTo>
                    <a:pt x="110148" y="994210"/>
                  </a:lnTo>
                  <a:lnTo>
                    <a:pt x="103469" y="991314"/>
                  </a:lnTo>
                  <a:lnTo>
                    <a:pt x="121557" y="978921"/>
                  </a:lnTo>
                  <a:lnTo>
                    <a:pt x="104917" y="951490"/>
                  </a:lnTo>
                  <a:lnTo>
                    <a:pt x="113604" y="921338"/>
                  </a:lnTo>
                  <a:lnTo>
                    <a:pt x="138371" y="895046"/>
                  </a:lnTo>
                  <a:lnTo>
                    <a:pt x="152443" y="909929"/>
                  </a:lnTo>
                  <a:lnTo>
                    <a:pt x="168929" y="914350"/>
                  </a:lnTo>
                  <a:lnTo>
                    <a:pt x="185491" y="900354"/>
                  </a:lnTo>
                  <a:lnTo>
                    <a:pt x="193773" y="861515"/>
                  </a:lnTo>
                  <a:lnTo>
                    <a:pt x="180665" y="853079"/>
                  </a:lnTo>
                  <a:lnTo>
                    <a:pt x="187731" y="834914"/>
                  </a:lnTo>
                  <a:lnTo>
                    <a:pt x="172210" y="812869"/>
                  </a:lnTo>
                  <a:lnTo>
                    <a:pt x="179758" y="792040"/>
                  </a:lnTo>
                  <a:lnTo>
                    <a:pt x="179758" y="792040"/>
                  </a:lnTo>
                  <a:lnTo>
                    <a:pt x="201707" y="752795"/>
                  </a:lnTo>
                  <a:lnTo>
                    <a:pt x="182480" y="716369"/>
                  </a:lnTo>
                  <a:lnTo>
                    <a:pt x="184488" y="708087"/>
                  </a:lnTo>
                  <a:lnTo>
                    <a:pt x="184488" y="708087"/>
                  </a:lnTo>
                  <a:lnTo>
                    <a:pt x="187711" y="707045"/>
                  </a:lnTo>
                  <a:lnTo>
                    <a:pt x="187711" y="707045"/>
                  </a:lnTo>
                  <a:lnTo>
                    <a:pt x="252611" y="634269"/>
                  </a:lnTo>
                  <a:lnTo>
                    <a:pt x="265236" y="633381"/>
                  </a:lnTo>
                  <a:lnTo>
                    <a:pt x="272880" y="650195"/>
                  </a:lnTo>
                  <a:lnTo>
                    <a:pt x="299809" y="650195"/>
                  </a:lnTo>
                  <a:lnTo>
                    <a:pt x="337452" y="604290"/>
                  </a:lnTo>
                  <a:lnTo>
                    <a:pt x="351679" y="603325"/>
                  </a:lnTo>
                  <a:lnTo>
                    <a:pt x="346525" y="585314"/>
                  </a:lnTo>
                  <a:lnTo>
                    <a:pt x="350791" y="565219"/>
                  </a:lnTo>
                  <a:lnTo>
                    <a:pt x="360925" y="562555"/>
                  </a:lnTo>
                  <a:lnTo>
                    <a:pt x="359246" y="556687"/>
                  </a:lnTo>
                  <a:lnTo>
                    <a:pt x="391252" y="521708"/>
                  </a:lnTo>
                  <a:lnTo>
                    <a:pt x="381928" y="501921"/>
                  </a:lnTo>
                  <a:lnTo>
                    <a:pt x="374766" y="504412"/>
                  </a:lnTo>
                  <a:lnTo>
                    <a:pt x="385943" y="485841"/>
                  </a:lnTo>
                  <a:lnTo>
                    <a:pt x="373396" y="472406"/>
                  </a:lnTo>
                  <a:lnTo>
                    <a:pt x="386426" y="458488"/>
                  </a:lnTo>
                  <a:lnTo>
                    <a:pt x="401869" y="453662"/>
                  </a:lnTo>
                  <a:lnTo>
                    <a:pt x="452523" y="460495"/>
                  </a:lnTo>
                  <a:lnTo>
                    <a:pt x="466595" y="449724"/>
                  </a:lnTo>
                  <a:lnTo>
                    <a:pt x="485088" y="448121"/>
                  </a:lnTo>
                  <a:lnTo>
                    <a:pt x="475205" y="437176"/>
                  </a:lnTo>
                  <a:lnTo>
                    <a:pt x="473274" y="437176"/>
                  </a:lnTo>
                  <a:lnTo>
                    <a:pt x="472714" y="425748"/>
                  </a:lnTo>
                  <a:lnTo>
                    <a:pt x="504566" y="393337"/>
                  </a:lnTo>
                  <a:lnTo>
                    <a:pt x="499026" y="375635"/>
                  </a:lnTo>
                  <a:lnTo>
                    <a:pt x="509238" y="367354"/>
                  </a:lnTo>
                  <a:lnTo>
                    <a:pt x="495802" y="359227"/>
                  </a:lnTo>
                  <a:lnTo>
                    <a:pt x="488814" y="332858"/>
                  </a:lnTo>
                  <a:lnTo>
                    <a:pt x="493312" y="323688"/>
                  </a:lnTo>
                  <a:lnTo>
                    <a:pt x="485918" y="314442"/>
                  </a:lnTo>
                  <a:lnTo>
                    <a:pt x="470552" y="312511"/>
                  </a:lnTo>
                  <a:lnTo>
                    <a:pt x="421173" y="336139"/>
                  </a:lnTo>
                  <a:lnTo>
                    <a:pt x="401464" y="311450"/>
                  </a:lnTo>
                  <a:lnTo>
                    <a:pt x="433701" y="263441"/>
                  </a:lnTo>
                  <a:lnTo>
                    <a:pt x="442311" y="257167"/>
                  </a:lnTo>
                  <a:lnTo>
                    <a:pt x="451229" y="260700"/>
                  </a:lnTo>
                  <a:lnTo>
                    <a:pt x="453565" y="247998"/>
                  </a:lnTo>
                  <a:lnTo>
                    <a:pt x="465147" y="244214"/>
                  </a:lnTo>
                  <a:lnTo>
                    <a:pt x="462734" y="234968"/>
                  </a:lnTo>
                  <a:lnTo>
                    <a:pt x="471653" y="230219"/>
                  </a:lnTo>
                  <a:lnTo>
                    <a:pt x="490706" y="233674"/>
                  </a:lnTo>
                  <a:lnTo>
                    <a:pt x="527383" y="218636"/>
                  </a:lnTo>
                  <a:lnTo>
                    <a:pt x="544911" y="220335"/>
                  </a:lnTo>
                  <a:lnTo>
                    <a:pt x="554081" y="229427"/>
                  </a:lnTo>
                  <a:lnTo>
                    <a:pt x="572728" y="216957"/>
                  </a:lnTo>
                  <a:lnTo>
                    <a:pt x="596781" y="219852"/>
                  </a:lnTo>
                  <a:lnTo>
                    <a:pt x="601452" y="188503"/>
                  </a:lnTo>
                  <a:lnTo>
                    <a:pt x="587303" y="185936"/>
                  </a:lnTo>
                  <a:lnTo>
                    <a:pt x="587148" y="171303"/>
                  </a:lnTo>
                  <a:lnTo>
                    <a:pt x="572747" y="143969"/>
                  </a:lnTo>
                  <a:lnTo>
                    <a:pt x="638053" y="114221"/>
                  </a:lnTo>
                  <a:lnTo>
                    <a:pt x="648670" y="126846"/>
                  </a:lnTo>
                  <a:lnTo>
                    <a:pt x="667974" y="126286"/>
                  </a:lnTo>
                  <a:lnTo>
                    <a:pt x="675367" y="132888"/>
                  </a:lnTo>
                  <a:lnTo>
                    <a:pt x="668784" y="157250"/>
                  </a:lnTo>
                  <a:lnTo>
                    <a:pt x="677626" y="174372"/>
                  </a:lnTo>
                  <a:lnTo>
                    <a:pt x="698532" y="169701"/>
                  </a:lnTo>
                  <a:lnTo>
                    <a:pt x="710269" y="175492"/>
                  </a:lnTo>
                  <a:lnTo>
                    <a:pt x="722642" y="157076"/>
                  </a:lnTo>
                  <a:lnTo>
                    <a:pt x="739379" y="162462"/>
                  </a:lnTo>
                  <a:lnTo>
                    <a:pt x="743568" y="137212"/>
                  </a:lnTo>
                  <a:lnTo>
                    <a:pt x="763740" y="130051"/>
                  </a:lnTo>
                  <a:lnTo>
                    <a:pt x="773238" y="117426"/>
                  </a:lnTo>
                  <a:lnTo>
                    <a:pt x="786191" y="117754"/>
                  </a:lnTo>
                  <a:lnTo>
                    <a:pt x="790283" y="85902"/>
                  </a:lnTo>
                  <a:lnTo>
                    <a:pt x="819162" y="54148"/>
                  </a:lnTo>
                  <a:lnTo>
                    <a:pt x="801383" y="34844"/>
                  </a:lnTo>
                  <a:lnTo>
                    <a:pt x="844971" y="22296"/>
                  </a:lnTo>
                  <a:lnTo>
                    <a:pt x="859777" y="837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9" name="Hamburg">
              <a:extLst>
                <a:ext uri="{FF2B5EF4-FFF2-40B4-BE49-F238E27FC236}">
                  <a16:creationId xmlns:a16="http://schemas.microsoft.com/office/drawing/2014/main" id="{5310DAAF-8261-0B6E-5445-8F851E8945A1}"/>
                </a:ext>
              </a:extLst>
            </p:cNvPr>
            <p:cNvSpPr/>
            <p:nvPr/>
          </p:nvSpPr>
          <p:spPr>
            <a:xfrm>
              <a:off x="5298059" y="1160455"/>
              <a:ext cx="305658" cy="294751"/>
            </a:xfrm>
            <a:custGeom>
              <a:avLst/>
              <a:gdLst>
                <a:gd name="connsiteX0" fmla="*/ 19 w 305658"/>
                <a:gd name="connsiteY0" fmla="*/ 156671 h 294751"/>
                <a:gd name="connsiteX1" fmla="*/ 21003 w 305658"/>
                <a:gd name="connsiteY1" fmla="*/ 92099 h 294751"/>
                <a:gd name="connsiteX2" fmla="*/ 21736 w 305658"/>
                <a:gd name="connsiteY2" fmla="*/ 104801 h 294751"/>
                <a:gd name="connsiteX3" fmla="*/ 34207 w 305658"/>
                <a:gd name="connsiteY3" fmla="*/ 108816 h 294751"/>
                <a:gd name="connsiteX4" fmla="*/ 35732 w 305658"/>
                <a:gd name="connsiteY4" fmla="*/ 124568 h 294751"/>
                <a:gd name="connsiteX5" fmla="*/ 54379 w 305658"/>
                <a:gd name="connsiteY5" fmla="*/ 131074 h 294751"/>
                <a:gd name="connsiteX6" fmla="*/ 82196 w 305658"/>
                <a:gd name="connsiteY6" fmla="*/ 99724 h 294751"/>
                <a:gd name="connsiteX7" fmla="*/ 90400 w 305658"/>
                <a:gd name="connsiteY7" fmla="*/ 74397 h 294751"/>
                <a:gd name="connsiteX8" fmla="*/ 127464 w 305658"/>
                <a:gd name="connsiteY8" fmla="*/ 79629 h 294751"/>
                <a:gd name="connsiteX9" fmla="*/ 137753 w 305658"/>
                <a:gd name="connsiteY9" fmla="*/ 49630 h 294751"/>
                <a:gd name="connsiteX10" fmla="*/ 171844 w 305658"/>
                <a:gd name="connsiteY10" fmla="*/ 52352 h 294751"/>
                <a:gd name="connsiteX11" fmla="*/ 178349 w 305658"/>
                <a:gd name="connsiteY11" fmla="*/ 29593 h 294751"/>
                <a:gd name="connsiteX12" fmla="*/ 173118 w 305658"/>
                <a:gd name="connsiteY12" fmla="*/ 24130 h 294751"/>
                <a:gd name="connsiteX13" fmla="*/ 179874 w 305658"/>
                <a:gd name="connsiteY13" fmla="*/ 15771 h 294751"/>
                <a:gd name="connsiteX14" fmla="*/ 200626 w 305658"/>
                <a:gd name="connsiteY14" fmla="*/ 21794 h 294751"/>
                <a:gd name="connsiteX15" fmla="*/ 224987 w 305658"/>
                <a:gd name="connsiteY15" fmla="*/ 0 h 294751"/>
                <a:gd name="connsiteX16" fmla="*/ 238017 w 305658"/>
                <a:gd name="connsiteY16" fmla="*/ 6679 h 294751"/>
                <a:gd name="connsiteX17" fmla="*/ 237303 w 305658"/>
                <a:gd name="connsiteY17" fmla="*/ 12702 h 294751"/>
                <a:gd name="connsiteX18" fmla="*/ 232072 w 305658"/>
                <a:gd name="connsiteY18" fmla="*/ 25249 h 294751"/>
                <a:gd name="connsiteX19" fmla="*/ 219196 w 305658"/>
                <a:gd name="connsiteY19" fmla="*/ 29670 h 294751"/>
                <a:gd name="connsiteX20" fmla="*/ 220490 w 305658"/>
                <a:gd name="connsiteY20" fmla="*/ 41407 h 294751"/>
                <a:gd name="connsiteX21" fmla="*/ 212131 w 305658"/>
                <a:gd name="connsiteY21" fmla="*/ 52256 h 294751"/>
                <a:gd name="connsiteX22" fmla="*/ 233288 w 305658"/>
                <a:gd name="connsiteY22" fmla="*/ 64552 h 294751"/>
                <a:gd name="connsiteX23" fmla="*/ 240527 w 305658"/>
                <a:gd name="connsiteY23" fmla="*/ 77988 h 294751"/>
                <a:gd name="connsiteX24" fmla="*/ 236512 w 305658"/>
                <a:gd name="connsiteY24" fmla="*/ 86115 h 294751"/>
                <a:gd name="connsiteX25" fmla="*/ 252032 w 305658"/>
                <a:gd name="connsiteY25" fmla="*/ 90207 h 294751"/>
                <a:gd name="connsiteX26" fmla="*/ 236261 w 305658"/>
                <a:gd name="connsiteY26" fmla="*/ 108700 h 294751"/>
                <a:gd name="connsiteX27" fmla="*/ 240276 w 305658"/>
                <a:gd name="connsiteY27" fmla="*/ 131614 h 294751"/>
                <a:gd name="connsiteX28" fmla="*/ 215664 w 305658"/>
                <a:gd name="connsiteY28" fmla="*/ 142463 h 294751"/>
                <a:gd name="connsiteX29" fmla="*/ 221378 w 305658"/>
                <a:gd name="connsiteY29" fmla="*/ 186128 h 294751"/>
                <a:gd name="connsiteX30" fmla="*/ 234485 w 305658"/>
                <a:gd name="connsiteY30" fmla="*/ 195124 h 294751"/>
                <a:gd name="connsiteX31" fmla="*/ 246627 w 305658"/>
                <a:gd name="connsiteY31" fmla="*/ 187653 h 294751"/>
                <a:gd name="connsiteX32" fmla="*/ 261896 w 305658"/>
                <a:gd name="connsiteY32" fmla="*/ 220702 h 294751"/>
                <a:gd name="connsiteX33" fmla="*/ 288362 w 305658"/>
                <a:gd name="connsiteY33" fmla="*/ 246743 h 294751"/>
                <a:gd name="connsiteX34" fmla="*/ 305659 w 305658"/>
                <a:gd name="connsiteY34" fmla="*/ 249484 h 294751"/>
                <a:gd name="connsiteX35" fmla="*/ 296566 w 305658"/>
                <a:gd name="connsiteY35" fmla="*/ 262746 h 294751"/>
                <a:gd name="connsiteX36" fmla="*/ 296566 w 305658"/>
                <a:gd name="connsiteY36" fmla="*/ 262746 h 294751"/>
                <a:gd name="connsiteX37" fmla="*/ 273652 w 305658"/>
                <a:gd name="connsiteY37" fmla="*/ 274251 h 294751"/>
                <a:gd name="connsiteX38" fmla="*/ 260951 w 305658"/>
                <a:gd name="connsiteY38" fmla="*/ 294752 h 294751"/>
                <a:gd name="connsiteX39" fmla="*/ 227980 w 305658"/>
                <a:gd name="connsiteY39" fmla="*/ 294752 h 294751"/>
                <a:gd name="connsiteX40" fmla="*/ 165184 w 305658"/>
                <a:gd name="connsiteY40" fmla="*/ 237014 h 294751"/>
                <a:gd name="connsiteX41" fmla="*/ 162925 w 305658"/>
                <a:gd name="connsiteY41" fmla="*/ 251163 h 294751"/>
                <a:gd name="connsiteX42" fmla="*/ 148775 w 305658"/>
                <a:gd name="connsiteY42" fmla="*/ 251491 h 294751"/>
                <a:gd name="connsiteX43" fmla="*/ 154084 w 305658"/>
                <a:gd name="connsiteY43" fmla="*/ 261626 h 294751"/>
                <a:gd name="connsiteX44" fmla="*/ 130765 w 305658"/>
                <a:gd name="connsiteY44" fmla="*/ 277629 h 294751"/>
                <a:gd name="connsiteX45" fmla="*/ 108643 w 305658"/>
                <a:gd name="connsiteY45" fmla="*/ 267572 h 294751"/>
                <a:gd name="connsiteX46" fmla="*/ 95130 w 305658"/>
                <a:gd name="connsiteY46" fmla="*/ 279637 h 294751"/>
                <a:gd name="connsiteX47" fmla="*/ 90632 w 305658"/>
                <a:gd name="connsiteY47" fmla="*/ 277861 h 294751"/>
                <a:gd name="connsiteX48" fmla="*/ 97871 w 305658"/>
                <a:gd name="connsiteY48" fmla="*/ 261066 h 294751"/>
                <a:gd name="connsiteX49" fmla="*/ 89030 w 305658"/>
                <a:gd name="connsiteY49" fmla="*/ 243384 h 294751"/>
                <a:gd name="connsiteX50" fmla="*/ 67313 w 305658"/>
                <a:gd name="connsiteY50" fmla="*/ 258344 h 294751"/>
                <a:gd name="connsiteX51" fmla="*/ 67544 w 305658"/>
                <a:gd name="connsiteY51" fmla="*/ 265912 h 294751"/>
                <a:gd name="connsiteX52" fmla="*/ 39554 w 305658"/>
                <a:gd name="connsiteY52" fmla="*/ 237361 h 294751"/>
                <a:gd name="connsiteX53" fmla="*/ 37952 w 305658"/>
                <a:gd name="connsiteY53" fmla="*/ 212343 h 294751"/>
                <a:gd name="connsiteX54" fmla="*/ 27103 w 305658"/>
                <a:gd name="connsiteY54" fmla="*/ 213791 h 294751"/>
                <a:gd name="connsiteX55" fmla="*/ 28396 w 305658"/>
                <a:gd name="connsiteY55" fmla="*/ 206069 h 294751"/>
                <a:gd name="connsiteX56" fmla="*/ 16891 w 305658"/>
                <a:gd name="connsiteY56" fmla="*/ 197942 h 294751"/>
                <a:gd name="connsiteX57" fmla="*/ 24690 w 305658"/>
                <a:gd name="connsiteY57" fmla="*/ 188290 h 294751"/>
                <a:gd name="connsiteX58" fmla="*/ 18088 w 305658"/>
                <a:gd name="connsiteY58" fmla="*/ 170511 h 294751"/>
                <a:gd name="connsiteX59" fmla="*/ 22759 w 305658"/>
                <a:gd name="connsiteY59" fmla="*/ 159489 h 294751"/>
                <a:gd name="connsiteX60" fmla="*/ 0 w 305658"/>
                <a:gd name="connsiteY60" fmla="*/ 156593 h 294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05658" h="294751">
                  <a:moveTo>
                    <a:pt x="19" y="156671"/>
                  </a:moveTo>
                  <a:lnTo>
                    <a:pt x="21003" y="92099"/>
                  </a:lnTo>
                  <a:lnTo>
                    <a:pt x="21736" y="104801"/>
                  </a:lnTo>
                  <a:lnTo>
                    <a:pt x="34207" y="108816"/>
                  </a:lnTo>
                  <a:lnTo>
                    <a:pt x="35732" y="124568"/>
                  </a:lnTo>
                  <a:lnTo>
                    <a:pt x="54379" y="131074"/>
                  </a:lnTo>
                  <a:lnTo>
                    <a:pt x="82196" y="99724"/>
                  </a:lnTo>
                  <a:lnTo>
                    <a:pt x="90400" y="74397"/>
                  </a:lnTo>
                  <a:lnTo>
                    <a:pt x="127464" y="79629"/>
                  </a:lnTo>
                  <a:lnTo>
                    <a:pt x="137753" y="49630"/>
                  </a:lnTo>
                  <a:lnTo>
                    <a:pt x="171844" y="52352"/>
                  </a:lnTo>
                  <a:lnTo>
                    <a:pt x="178349" y="29593"/>
                  </a:lnTo>
                  <a:lnTo>
                    <a:pt x="173118" y="24130"/>
                  </a:lnTo>
                  <a:lnTo>
                    <a:pt x="179874" y="15771"/>
                  </a:lnTo>
                  <a:lnTo>
                    <a:pt x="200626" y="21794"/>
                  </a:lnTo>
                  <a:lnTo>
                    <a:pt x="224987" y="0"/>
                  </a:lnTo>
                  <a:lnTo>
                    <a:pt x="238017" y="6679"/>
                  </a:lnTo>
                  <a:lnTo>
                    <a:pt x="237303" y="12702"/>
                  </a:lnTo>
                  <a:lnTo>
                    <a:pt x="232072" y="25249"/>
                  </a:lnTo>
                  <a:lnTo>
                    <a:pt x="219196" y="29670"/>
                  </a:lnTo>
                  <a:lnTo>
                    <a:pt x="220490" y="41407"/>
                  </a:lnTo>
                  <a:lnTo>
                    <a:pt x="212131" y="52256"/>
                  </a:lnTo>
                  <a:lnTo>
                    <a:pt x="233288" y="64552"/>
                  </a:lnTo>
                  <a:lnTo>
                    <a:pt x="240527" y="77988"/>
                  </a:lnTo>
                  <a:lnTo>
                    <a:pt x="236512" y="86115"/>
                  </a:lnTo>
                  <a:lnTo>
                    <a:pt x="252032" y="90207"/>
                  </a:lnTo>
                  <a:lnTo>
                    <a:pt x="236261" y="108700"/>
                  </a:lnTo>
                  <a:lnTo>
                    <a:pt x="240276" y="131614"/>
                  </a:lnTo>
                  <a:lnTo>
                    <a:pt x="215664" y="142463"/>
                  </a:lnTo>
                  <a:lnTo>
                    <a:pt x="221378" y="186128"/>
                  </a:lnTo>
                  <a:lnTo>
                    <a:pt x="234485" y="195124"/>
                  </a:lnTo>
                  <a:lnTo>
                    <a:pt x="246627" y="187653"/>
                  </a:lnTo>
                  <a:lnTo>
                    <a:pt x="261896" y="220702"/>
                  </a:lnTo>
                  <a:lnTo>
                    <a:pt x="288362" y="246743"/>
                  </a:lnTo>
                  <a:lnTo>
                    <a:pt x="305659" y="249484"/>
                  </a:lnTo>
                  <a:lnTo>
                    <a:pt x="296566" y="262746"/>
                  </a:lnTo>
                  <a:lnTo>
                    <a:pt x="296566" y="262746"/>
                  </a:lnTo>
                  <a:lnTo>
                    <a:pt x="273652" y="274251"/>
                  </a:lnTo>
                  <a:lnTo>
                    <a:pt x="260951" y="294752"/>
                  </a:lnTo>
                  <a:lnTo>
                    <a:pt x="227980" y="294752"/>
                  </a:lnTo>
                  <a:lnTo>
                    <a:pt x="165184" y="237014"/>
                  </a:lnTo>
                  <a:lnTo>
                    <a:pt x="162925" y="251163"/>
                  </a:lnTo>
                  <a:lnTo>
                    <a:pt x="148775" y="251491"/>
                  </a:lnTo>
                  <a:lnTo>
                    <a:pt x="154084" y="261626"/>
                  </a:lnTo>
                  <a:lnTo>
                    <a:pt x="130765" y="277629"/>
                  </a:lnTo>
                  <a:lnTo>
                    <a:pt x="108643" y="267572"/>
                  </a:lnTo>
                  <a:lnTo>
                    <a:pt x="95130" y="279637"/>
                  </a:lnTo>
                  <a:lnTo>
                    <a:pt x="90632" y="277861"/>
                  </a:lnTo>
                  <a:lnTo>
                    <a:pt x="97871" y="261066"/>
                  </a:lnTo>
                  <a:lnTo>
                    <a:pt x="89030" y="243384"/>
                  </a:lnTo>
                  <a:lnTo>
                    <a:pt x="67313" y="258344"/>
                  </a:lnTo>
                  <a:lnTo>
                    <a:pt x="67544" y="265912"/>
                  </a:lnTo>
                  <a:lnTo>
                    <a:pt x="39554" y="237361"/>
                  </a:lnTo>
                  <a:lnTo>
                    <a:pt x="37952" y="212343"/>
                  </a:lnTo>
                  <a:lnTo>
                    <a:pt x="27103" y="213791"/>
                  </a:lnTo>
                  <a:lnTo>
                    <a:pt x="28396" y="206069"/>
                  </a:lnTo>
                  <a:lnTo>
                    <a:pt x="16891" y="197942"/>
                  </a:lnTo>
                  <a:lnTo>
                    <a:pt x="24690" y="188290"/>
                  </a:lnTo>
                  <a:lnTo>
                    <a:pt x="18088" y="170511"/>
                  </a:lnTo>
                  <a:lnTo>
                    <a:pt x="22759" y="159489"/>
                  </a:lnTo>
                  <a:lnTo>
                    <a:pt x="0" y="15659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0" name="Bremen">
              <a:extLst>
                <a:ext uri="{FF2B5EF4-FFF2-40B4-BE49-F238E27FC236}">
                  <a16:creationId xmlns:a16="http://schemas.microsoft.com/office/drawing/2014/main" id="{EC182D6E-5521-506B-6668-95BC9CABD472}"/>
                </a:ext>
              </a:extLst>
            </p:cNvPr>
            <p:cNvSpPr/>
            <p:nvPr/>
          </p:nvSpPr>
          <p:spPr>
            <a:xfrm>
              <a:off x="4658481" y="1271684"/>
              <a:ext cx="260178" cy="510202"/>
            </a:xfrm>
            <a:custGeom>
              <a:avLst/>
              <a:gdLst>
                <a:gd name="connsiteX0" fmla="*/ 4363 w 260178"/>
                <a:gd name="connsiteY0" fmla="*/ 328649 h 510202"/>
                <a:gd name="connsiteX1" fmla="*/ 10154 w 260178"/>
                <a:gd name="connsiteY1" fmla="*/ 327838 h 510202"/>
                <a:gd name="connsiteX2" fmla="*/ 10154 w 260178"/>
                <a:gd name="connsiteY2" fmla="*/ 327838 h 510202"/>
                <a:gd name="connsiteX3" fmla="*/ 36774 w 260178"/>
                <a:gd name="connsiteY3" fmla="*/ 344247 h 510202"/>
                <a:gd name="connsiteX4" fmla="*/ 49322 w 260178"/>
                <a:gd name="connsiteY4" fmla="*/ 337162 h 510202"/>
                <a:gd name="connsiteX5" fmla="*/ 59861 w 260178"/>
                <a:gd name="connsiteY5" fmla="*/ 341428 h 510202"/>
                <a:gd name="connsiteX6" fmla="*/ 49978 w 260178"/>
                <a:gd name="connsiteY6" fmla="*/ 358956 h 510202"/>
                <a:gd name="connsiteX7" fmla="*/ 65904 w 260178"/>
                <a:gd name="connsiteY7" fmla="*/ 359285 h 510202"/>
                <a:gd name="connsiteX8" fmla="*/ 72409 w 260178"/>
                <a:gd name="connsiteY8" fmla="*/ 375442 h 510202"/>
                <a:gd name="connsiteX9" fmla="*/ 100149 w 260178"/>
                <a:gd name="connsiteY9" fmla="*/ 372701 h 510202"/>
                <a:gd name="connsiteX10" fmla="*/ 111557 w 260178"/>
                <a:gd name="connsiteY10" fmla="*/ 364188 h 510202"/>
                <a:gd name="connsiteX11" fmla="*/ 114530 w 260178"/>
                <a:gd name="connsiteY11" fmla="*/ 371253 h 510202"/>
                <a:gd name="connsiteX12" fmla="*/ 126267 w 260178"/>
                <a:gd name="connsiteY12" fmla="*/ 368435 h 510202"/>
                <a:gd name="connsiteX13" fmla="*/ 133660 w 260178"/>
                <a:gd name="connsiteY13" fmla="*/ 382430 h 510202"/>
                <a:gd name="connsiteX14" fmla="*/ 178137 w 260178"/>
                <a:gd name="connsiteY14" fmla="*/ 382102 h 510202"/>
                <a:gd name="connsiteX15" fmla="*/ 183368 w 260178"/>
                <a:gd name="connsiteY15" fmla="*/ 387970 h 510202"/>
                <a:gd name="connsiteX16" fmla="*/ 183368 w 260178"/>
                <a:gd name="connsiteY16" fmla="*/ 387970 h 510202"/>
                <a:gd name="connsiteX17" fmla="*/ 184893 w 260178"/>
                <a:gd name="connsiteY17" fmla="*/ 395441 h 510202"/>
                <a:gd name="connsiteX18" fmla="*/ 184893 w 260178"/>
                <a:gd name="connsiteY18" fmla="*/ 395441 h 510202"/>
                <a:gd name="connsiteX19" fmla="*/ 194622 w 260178"/>
                <a:gd name="connsiteY19" fmla="*/ 407351 h 510202"/>
                <a:gd name="connsiteX20" fmla="*/ 194622 w 260178"/>
                <a:gd name="connsiteY20" fmla="*/ 407351 h 510202"/>
                <a:gd name="connsiteX21" fmla="*/ 195510 w 260178"/>
                <a:gd name="connsiteY21" fmla="*/ 409996 h 510202"/>
                <a:gd name="connsiteX22" fmla="*/ 195510 w 260178"/>
                <a:gd name="connsiteY22" fmla="*/ 409996 h 510202"/>
                <a:gd name="connsiteX23" fmla="*/ 221242 w 260178"/>
                <a:gd name="connsiteY23" fmla="*/ 409108 h 510202"/>
                <a:gd name="connsiteX24" fmla="*/ 237091 w 260178"/>
                <a:gd name="connsiteY24" fmla="*/ 392294 h 510202"/>
                <a:gd name="connsiteX25" fmla="*/ 256877 w 260178"/>
                <a:gd name="connsiteY25" fmla="*/ 414243 h 510202"/>
                <a:gd name="connsiteX26" fmla="*/ 238867 w 260178"/>
                <a:gd name="connsiteY26" fmla="*/ 423007 h 510202"/>
                <a:gd name="connsiteX27" fmla="*/ 246588 w 260178"/>
                <a:gd name="connsiteY27" fmla="*/ 437079 h 510202"/>
                <a:gd name="connsiteX28" fmla="*/ 260178 w 260178"/>
                <a:gd name="connsiteY28" fmla="*/ 439184 h 510202"/>
                <a:gd name="connsiteX29" fmla="*/ 246183 w 260178"/>
                <a:gd name="connsiteY29" fmla="*/ 449878 h 510202"/>
                <a:gd name="connsiteX30" fmla="*/ 247554 w 260178"/>
                <a:gd name="connsiteY30" fmla="*/ 471112 h 510202"/>
                <a:gd name="connsiteX31" fmla="*/ 255758 w 260178"/>
                <a:gd name="connsiteY31" fmla="*/ 482695 h 510202"/>
                <a:gd name="connsiteX32" fmla="*/ 233327 w 260178"/>
                <a:gd name="connsiteY32" fmla="*/ 501439 h 510202"/>
                <a:gd name="connsiteX33" fmla="*/ 232130 w 260178"/>
                <a:gd name="connsiteY33" fmla="*/ 510203 h 510202"/>
                <a:gd name="connsiteX34" fmla="*/ 211301 w 260178"/>
                <a:gd name="connsiteY34" fmla="*/ 510126 h 510202"/>
                <a:gd name="connsiteX35" fmla="*/ 196823 w 260178"/>
                <a:gd name="connsiteY35" fmla="*/ 487849 h 510202"/>
                <a:gd name="connsiteX36" fmla="*/ 196340 w 260178"/>
                <a:gd name="connsiteY36" fmla="*/ 503601 h 510202"/>
                <a:gd name="connsiteX37" fmla="*/ 174237 w 260178"/>
                <a:gd name="connsiteY37" fmla="*/ 504798 h 510202"/>
                <a:gd name="connsiteX38" fmla="*/ 151401 w 260178"/>
                <a:gd name="connsiteY38" fmla="*/ 488563 h 510202"/>
                <a:gd name="connsiteX39" fmla="*/ 148582 w 260178"/>
                <a:gd name="connsiteY39" fmla="*/ 476672 h 510202"/>
                <a:gd name="connsiteX40" fmla="*/ 140146 w 260178"/>
                <a:gd name="connsiteY40" fmla="*/ 489296 h 510202"/>
                <a:gd name="connsiteX41" fmla="*/ 121016 w 260178"/>
                <a:gd name="connsiteY41" fmla="*/ 488505 h 510202"/>
                <a:gd name="connsiteX42" fmla="*/ 114414 w 260178"/>
                <a:gd name="connsiteY42" fmla="*/ 475552 h 510202"/>
                <a:gd name="connsiteX43" fmla="*/ 117078 w 260178"/>
                <a:gd name="connsiteY43" fmla="*/ 457387 h 510202"/>
                <a:gd name="connsiteX44" fmla="*/ 94242 w 260178"/>
                <a:gd name="connsiteY44" fmla="*/ 444840 h 510202"/>
                <a:gd name="connsiteX45" fmla="*/ 96095 w 260178"/>
                <a:gd name="connsiteY45" fmla="*/ 434377 h 510202"/>
                <a:gd name="connsiteX46" fmla="*/ 76000 w 260178"/>
                <a:gd name="connsiteY46" fmla="*/ 404070 h 510202"/>
                <a:gd name="connsiteX47" fmla="*/ 70286 w 260178"/>
                <a:gd name="connsiteY47" fmla="*/ 379708 h 510202"/>
                <a:gd name="connsiteX48" fmla="*/ 14632 w 260178"/>
                <a:gd name="connsiteY48" fmla="*/ 353648 h 510202"/>
                <a:gd name="connsiteX49" fmla="*/ 14632 w 260178"/>
                <a:gd name="connsiteY49" fmla="*/ 353648 h 510202"/>
                <a:gd name="connsiteX50" fmla="*/ 12470 w 260178"/>
                <a:gd name="connsiteY50" fmla="*/ 350907 h 510202"/>
                <a:gd name="connsiteX51" fmla="*/ 12470 w 260178"/>
                <a:gd name="connsiteY51" fmla="*/ 350907 h 510202"/>
                <a:gd name="connsiteX52" fmla="*/ 0 w 260178"/>
                <a:gd name="connsiteY52" fmla="*/ 330560 h 510202"/>
                <a:gd name="connsiteX53" fmla="*/ 4015 w 260178"/>
                <a:gd name="connsiteY53" fmla="*/ 327587 h 510202"/>
                <a:gd name="connsiteX54" fmla="*/ 4015 w 260178"/>
                <a:gd name="connsiteY54" fmla="*/ 327587 h 510202"/>
                <a:gd name="connsiteX55" fmla="*/ 4421 w 260178"/>
                <a:gd name="connsiteY55" fmla="*/ 328630 h 510202"/>
                <a:gd name="connsiteX56" fmla="*/ 19960 w 260178"/>
                <a:gd name="connsiteY56" fmla="*/ 3552 h 510202"/>
                <a:gd name="connsiteX57" fmla="*/ 56947 w 260178"/>
                <a:gd name="connsiteY57" fmla="*/ 14478 h 510202"/>
                <a:gd name="connsiteX58" fmla="*/ 68606 w 260178"/>
                <a:gd name="connsiteY58" fmla="*/ 4498 h 510202"/>
                <a:gd name="connsiteX59" fmla="*/ 83953 w 260178"/>
                <a:gd name="connsiteY59" fmla="*/ 6911 h 510202"/>
                <a:gd name="connsiteX60" fmla="*/ 82582 w 260178"/>
                <a:gd name="connsiteY60" fmla="*/ 0 h 510202"/>
                <a:gd name="connsiteX61" fmla="*/ 91423 w 260178"/>
                <a:gd name="connsiteY61" fmla="*/ 0 h 510202"/>
                <a:gd name="connsiteX62" fmla="*/ 69629 w 260178"/>
                <a:gd name="connsiteY62" fmla="*/ 30230 h 510202"/>
                <a:gd name="connsiteX63" fmla="*/ 75189 w 260178"/>
                <a:gd name="connsiteY63" fmla="*/ 45519 h 510202"/>
                <a:gd name="connsiteX64" fmla="*/ 83798 w 260178"/>
                <a:gd name="connsiteY64" fmla="*/ 47121 h 510202"/>
                <a:gd name="connsiteX65" fmla="*/ 80497 w 260178"/>
                <a:gd name="connsiteY65" fmla="*/ 70112 h 510202"/>
                <a:gd name="connsiteX66" fmla="*/ 86520 w 260178"/>
                <a:gd name="connsiteY66" fmla="*/ 82100 h 510202"/>
                <a:gd name="connsiteX67" fmla="*/ 77351 w 260178"/>
                <a:gd name="connsiteY67" fmla="*/ 98431 h 510202"/>
                <a:gd name="connsiteX68" fmla="*/ 64166 w 260178"/>
                <a:gd name="connsiteY68" fmla="*/ 108391 h 510202"/>
                <a:gd name="connsiteX69" fmla="*/ 53626 w 260178"/>
                <a:gd name="connsiteY69" fmla="*/ 100921 h 510202"/>
                <a:gd name="connsiteX70" fmla="*/ 47352 w 260178"/>
                <a:gd name="connsiteY70" fmla="*/ 106461 h 510202"/>
                <a:gd name="connsiteX71" fmla="*/ 33685 w 260178"/>
                <a:gd name="connsiteY71" fmla="*/ 77196 h 510202"/>
                <a:gd name="connsiteX72" fmla="*/ 37951 w 260178"/>
                <a:gd name="connsiteY72" fmla="*/ 74378 h 510202"/>
                <a:gd name="connsiteX73" fmla="*/ 37951 w 260178"/>
                <a:gd name="connsiteY73" fmla="*/ 74378 h 510202"/>
                <a:gd name="connsiteX74" fmla="*/ 44862 w 260178"/>
                <a:gd name="connsiteY74" fmla="*/ 75343 h 510202"/>
                <a:gd name="connsiteX75" fmla="*/ 45499 w 260178"/>
                <a:gd name="connsiteY75" fmla="*/ 55808 h 510202"/>
                <a:gd name="connsiteX76" fmla="*/ 49360 w 260178"/>
                <a:gd name="connsiteY76" fmla="*/ 59591 h 510202"/>
                <a:gd name="connsiteX77" fmla="*/ 39785 w 260178"/>
                <a:gd name="connsiteY77" fmla="*/ 49457 h 510202"/>
                <a:gd name="connsiteX78" fmla="*/ 40577 w 260178"/>
                <a:gd name="connsiteY78" fmla="*/ 28145 h 510202"/>
                <a:gd name="connsiteX79" fmla="*/ 35114 w 260178"/>
                <a:gd name="connsiteY79" fmla="*/ 27431 h 510202"/>
                <a:gd name="connsiteX80" fmla="*/ 33589 w 260178"/>
                <a:gd name="connsiteY80" fmla="*/ 38531 h 510202"/>
                <a:gd name="connsiteX81" fmla="*/ 19922 w 260178"/>
                <a:gd name="connsiteY81" fmla="*/ 3552 h 51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60178" h="510202">
                  <a:moveTo>
                    <a:pt x="4363" y="328649"/>
                  </a:moveTo>
                  <a:lnTo>
                    <a:pt x="10154" y="327838"/>
                  </a:lnTo>
                  <a:lnTo>
                    <a:pt x="10154" y="327838"/>
                  </a:lnTo>
                  <a:lnTo>
                    <a:pt x="36774" y="344247"/>
                  </a:lnTo>
                  <a:lnTo>
                    <a:pt x="49322" y="337162"/>
                  </a:lnTo>
                  <a:lnTo>
                    <a:pt x="59861" y="341428"/>
                  </a:lnTo>
                  <a:lnTo>
                    <a:pt x="49978" y="358956"/>
                  </a:lnTo>
                  <a:lnTo>
                    <a:pt x="65904" y="359285"/>
                  </a:lnTo>
                  <a:lnTo>
                    <a:pt x="72409" y="375442"/>
                  </a:lnTo>
                  <a:lnTo>
                    <a:pt x="100149" y="372701"/>
                  </a:lnTo>
                  <a:lnTo>
                    <a:pt x="111557" y="364188"/>
                  </a:lnTo>
                  <a:lnTo>
                    <a:pt x="114530" y="371253"/>
                  </a:lnTo>
                  <a:lnTo>
                    <a:pt x="126267" y="368435"/>
                  </a:lnTo>
                  <a:lnTo>
                    <a:pt x="133660" y="382430"/>
                  </a:lnTo>
                  <a:lnTo>
                    <a:pt x="178137" y="382102"/>
                  </a:lnTo>
                  <a:lnTo>
                    <a:pt x="183368" y="387970"/>
                  </a:lnTo>
                  <a:lnTo>
                    <a:pt x="183368" y="387970"/>
                  </a:lnTo>
                  <a:lnTo>
                    <a:pt x="184893" y="395441"/>
                  </a:lnTo>
                  <a:lnTo>
                    <a:pt x="184893" y="395441"/>
                  </a:lnTo>
                  <a:lnTo>
                    <a:pt x="194622" y="407351"/>
                  </a:lnTo>
                  <a:lnTo>
                    <a:pt x="194622" y="407351"/>
                  </a:lnTo>
                  <a:lnTo>
                    <a:pt x="195510" y="409996"/>
                  </a:lnTo>
                  <a:lnTo>
                    <a:pt x="195510" y="409996"/>
                  </a:lnTo>
                  <a:lnTo>
                    <a:pt x="221242" y="409108"/>
                  </a:lnTo>
                  <a:lnTo>
                    <a:pt x="237091" y="392294"/>
                  </a:lnTo>
                  <a:lnTo>
                    <a:pt x="256877" y="414243"/>
                  </a:lnTo>
                  <a:lnTo>
                    <a:pt x="238867" y="423007"/>
                  </a:lnTo>
                  <a:lnTo>
                    <a:pt x="246588" y="437079"/>
                  </a:lnTo>
                  <a:lnTo>
                    <a:pt x="260178" y="439184"/>
                  </a:lnTo>
                  <a:lnTo>
                    <a:pt x="246183" y="449878"/>
                  </a:lnTo>
                  <a:lnTo>
                    <a:pt x="247554" y="471112"/>
                  </a:lnTo>
                  <a:lnTo>
                    <a:pt x="255758" y="482695"/>
                  </a:lnTo>
                  <a:lnTo>
                    <a:pt x="233327" y="501439"/>
                  </a:lnTo>
                  <a:lnTo>
                    <a:pt x="232130" y="510203"/>
                  </a:lnTo>
                  <a:lnTo>
                    <a:pt x="211301" y="510126"/>
                  </a:lnTo>
                  <a:lnTo>
                    <a:pt x="196823" y="487849"/>
                  </a:lnTo>
                  <a:lnTo>
                    <a:pt x="196340" y="503601"/>
                  </a:lnTo>
                  <a:lnTo>
                    <a:pt x="174237" y="504798"/>
                  </a:lnTo>
                  <a:lnTo>
                    <a:pt x="151401" y="488563"/>
                  </a:lnTo>
                  <a:lnTo>
                    <a:pt x="148582" y="476672"/>
                  </a:lnTo>
                  <a:lnTo>
                    <a:pt x="140146" y="489296"/>
                  </a:lnTo>
                  <a:lnTo>
                    <a:pt x="121016" y="488505"/>
                  </a:lnTo>
                  <a:lnTo>
                    <a:pt x="114414" y="475552"/>
                  </a:lnTo>
                  <a:lnTo>
                    <a:pt x="117078" y="457387"/>
                  </a:lnTo>
                  <a:lnTo>
                    <a:pt x="94242" y="444840"/>
                  </a:lnTo>
                  <a:lnTo>
                    <a:pt x="96095" y="434377"/>
                  </a:lnTo>
                  <a:lnTo>
                    <a:pt x="76000" y="404070"/>
                  </a:lnTo>
                  <a:lnTo>
                    <a:pt x="70286" y="379708"/>
                  </a:lnTo>
                  <a:lnTo>
                    <a:pt x="14632" y="353648"/>
                  </a:lnTo>
                  <a:lnTo>
                    <a:pt x="14632" y="353648"/>
                  </a:lnTo>
                  <a:lnTo>
                    <a:pt x="12470" y="350907"/>
                  </a:lnTo>
                  <a:lnTo>
                    <a:pt x="12470" y="350907"/>
                  </a:lnTo>
                  <a:lnTo>
                    <a:pt x="0" y="330560"/>
                  </a:lnTo>
                  <a:lnTo>
                    <a:pt x="4015" y="327587"/>
                  </a:lnTo>
                  <a:lnTo>
                    <a:pt x="4015" y="327587"/>
                  </a:lnTo>
                  <a:lnTo>
                    <a:pt x="4421" y="328630"/>
                  </a:lnTo>
                  <a:close/>
                  <a:moveTo>
                    <a:pt x="19960" y="3552"/>
                  </a:moveTo>
                  <a:lnTo>
                    <a:pt x="56947" y="14478"/>
                  </a:lnTo>
                  <a:lnTo>
                    <a:pt x="68606" y="4498"/>
                  </a:lnTo>
                  <a:lnTo>
                    <a:pt x="83953" y="6911"/>
                  </a:lnTo>
                  <a:lnTo>
                    <a:pt x="82582" y="0"/>
                  </a:lnTo>
                  <a:lnTo>
                    <a:pt x="91423" y="0"/>
                  </a:lnTo>
                  <a:lnTo>
                    <a:pt x="69629" y="30230"/>
                  </a:lnTo>
                  <a:lnTo>
                    <a:pt x="75189" y="45519"/>
                  </a:lnTo>
                  <a:lnTo>
                    <a:pt x="83798" y="47121"/>
                  </a:lnTo>
                  <a:lnTo>
                    <a:pt x="80497" y="70112"/>
                  </a:lnTo>
                  <a:lnTo>
                    <a:pt x="86520" y="82100"/>
                  </a:lnTo>
                  <a:lnTo>
                    <a:pt x="77351" y="98431"/>
                  </a:lnTo>
                  <a:lnTo>
                    <a:pt x="64166" y="108391"/>
                  </a:lnTo>
                  <a:lnTo>
                    <a:pt x="53626" y="100921"/>
                  </a:lnTo>
                  <a:lnTo>
                    <a:pt x="47352" y="106461"/>
                  </a:lnTo>
                  <a:lnTo>
                    <a:pt x="33685" y="77196"/>
                  </a:lnTo>
                  <a:lnTo>
                    <a:pt x="37951" y="74378"/>
                  </a:lnTo>
                  <a:lnTo>
                    <a:pt x="37951" y="74378"/>
                  </a:lnTo>
                  <a:lnTo>
                    <a:pt x="44862" y="75343"/>
                  </a:lnTo>
                  <a:lnTo>
                    <a:pt x="45499" y="55808"/>
                  </a:lnTo>
                  <a:lnTo>
                    <a:pt x="49360" y="59591"/>
                  </a:lnTo>
                  <a:lnTo>
                    <a:pt x="39785" y="49457"/>
                  </a:lnTo>
                  <a:lnTo>
                    <a:pt x="40577" y="28145"/>
                  </a:lnTo>
                  <a:lnTo>
                    <a:pt x="35114" y="27431"/>
                  </a:lnTo>
                  <a:lnTo>
                    <a:pt x="33589" y="38531"/>
                  </a:lnTo>
                  <a:lnTo>
                    <a:pt x="19922" y="3552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Brandenburg">
              <a:extLst>
                <a:ext uri="{FF2B5EF4-FFF2-40B4-BE49-F238E27FC236}">
                  <a16:creationId xmlns:a16="http://schemas.microsoft.com/office/drawing/2014/main" id="{85E6976D-261D-1A22-5421-DCBB92332808}"/>
                </a:ext>
              </a:extLst>
            </p:cNvPr>
            <p:cNvSpPr/>
            <p:nvPr/>
          </p:nvSpPr>
          <p:spPr>
            <a:xfrm>
              <a:off x="6085833" y="1314751"/>
              <a:ext cx="1793006" cy="1844123"/>
            </a:xfrm>
            <a:custGeom>
              <a:avLst/>
              <a:gdLst>
                <a:gd name="connsiteX0" fmla="*/ 39 w 1793006"/>
                <a:gd name="connsiteY0" fmla="*/ 374593 h 1844123"/>
                <a:gd name="connsiteX1" fmla="*/ 64533 w 1793006"/>
                <a:gd name="connsiteY1" fmla="*/ 384167 h 1844123"/>
                <a:gd name="connsiteX2" fmla="*/ 66792 w 1793006"/>
                <a:gd name="connsiteY2" fmla="*/ 360038 h 1844123"/>
                <a:gd name="connsiteX3" fmla="*/ 79011 w 1793006"/>
                <a:gd name="connsiteY3" fmla="*/ 358744 h 1844123"/>
                <a:gd name="connsiteX4" fmla="*/ 88991 w 1793006"/>
                <a:gd name="connsiteY4" fmla="*/ 363898 h 1844123"/>
                <a:gd name="connsiteX5" fmla="*/ 100496 w 1793006"/>
                <a:gd name="connsiteY5" fmla="*/ 359400 h 1844123"/>
                <a:gd name="connsiteX6" fmla="*/ 104839 w 1793006"/>
                <a:gd name="connsiteY6" fmla="*/ 370886 h 1844123"/>
                <a:gd name="connsiteX7" fmla="*/ 121171 w 1793006"/>
                <a:gd name="connsiteY7" fmla="*/ 376195 h 1844123"/>
                <a:gd name="connsiteX8" fmla="*/ 135957 w 1793006"/>
                <a:gd name="connsiteY8" fmla="*/ 372180 h 1844123"/>
                <a:gd name="connsiteX9" fmla="*/ 148331 w 1793006"/>
                <a:gd name="connsiteY9" fmla="*/ 361331 h 1844123"/>
                <a:gd name="connsiteX10" fmla="*/ 145281 w 1793006"/>
                <a:gd name="connsiteY10" fmla="*/ 350231 h 1844123"/>
                <a:gd name="connsiteX11" fmla="*/ 153814 w 1793006"/>
                <a:gd name="connsiteY11" fmla="*/ 337857 h 1844123"/>
                <a:gd name="connsiteX12" fmla="*/ 145687 w 1793006"/>
                <a:gd name="connsiteY12" fmla="*/ 300060 h 1844123"/>
                <a:gd name="connsiteX13" fmla="*/ 164103 w 1793006"/>
                <a:gd name="connsiteY13" fmla="*/ 296277 h 1844123"/>
                <a:gd name="connsiteX14" fmla="*/ 184372 w 1793006"/>
                <a:gd name="connsiteY14" fmla="*/ 274000 h 1844123"/>
                <a:gd name="connsiteX15" fmla="*/ 205201 w 1793006"/>
                <a:gd name="connsiteY15" fmla="*/ 269907 h 1844123"/>
                <a:gd name="connsiteX16" fmla="*/ 236318 w 1793006"/>
                <a:gd name="connsiteY16" fmla="*/ 280447 h 1844123"/>
                <a:gd name="connsiteX17" fmla="*/ 237844 w 1793006"/>
                <a:gd name="connsiteY17" fmla="*/ 292744 h 1844123"/>
                <a:gd name="connsiteX18" fmla="*/ 260835 w 1793006"/>
                <a:gd name="connsiteY18" fmla="*/ 284540 h 1844123"/>
                <a:gd name="connsiteX19" fmla="*/ 282378 w 1793006"/>
                <a:gd name="connsiteY19" fmla="*/ 286702 h 1844123"/>
                <a:gd name="connsiteX20" fmla="*/ 288729 w 1793006"/>
                <a:gd name="connsiteY20" fmla="*/ 276895 h 1844123"/>
                <a:gd name="connsiteX21" fmla="*/ 271278 w 1793006"/>
                <a:gd name="connsiteY21" fmla="*/ 262418 h 1844123"/>
                <a:gd name="connsiteX22" fmla="*/ 303921 w 1793006"/>
                <a:gd name="connsiteY22" fmla="*/ 266278 h 1844123"/>
                <a:gd name="connsiteX23" fmla="*/ 320407 w 1793006"/>
                <a:gd name="connsiteY23" fmla="*/ 242148 h 1844123"/>
                <a:gd name="connsiteX24" fmla="*/ 349440 w 1793006"/>
                <a:gd name="connsiteY24" fmla="*/ 247708 h 1844123"/>
                <a:gd name="connsiteX25" fmla="*/ 362142 w 1793006"/>
                <a:gd name="connsiteY25" fmla="*/ 224061 h 1844123"/>
                <a:gd name="connsiteX26" fmla="*/ 372759 w 1793006"/>
                <a:gd name="connsiteY26" fmla="*/ 229292 h 1844123"/>
                <a:gd name="connsiteX27" fmla="*/ 387314 w 1793006"/>
                <a:gd name="connsiteY27" fmla="*/ 221648 h 1844123"/>
                <a:gd name="connsiteX28" fmla="*/ 384418 w 1793006"/>
                <a:gd name="connsiteY28" fmla="*/ 192865 h 1844123"/>
                <a:gd name="connsiteX29" fmla="*/ 406367 w 1793006"/>
                <a:gd name="connsiteY29" fmla="*/ 178542 h 1844123"/>
                <a:gd name="connsiteX30" fmla="*/ 399611 w 1793006"/>
                <a:gd name="connsiteY30" fmla="*/ 160126 h 1844123"/>
                <a:gd name="connsiteX31" fmla="*/ 417061 w 1793006"/>
                <a:gd name="connsiteY31" fmla="*/ 163832 h 1844123"/>
                <a:gd name="connsiteX32" fmla="*/ 418258 w 1793006"/>
                <a:gd name="connsiteY32" fmla="*/ 181689 h 1844123"/>
                <a:gd name="connsiteX33" fmla="*/ 433373 w 1793006"/>
                <a:gd name="connsiteY33" fmla="*/ 183928 h 1844123"/>
                <a:gd name="connsiteX34" fmla="*/ 453719 w 1793006"/>
                <a:gd name="connsiteY34" fmla="*/ 169546 h 1844123"/>
                <a:gd name="connsiteX35" fmla="*/ 462966 w 1793006"/>
                <a:gd name="connsiteY35" fmla="*/ 188117 h 1844123"/>
                <a:gd name="connsiteX36" fmla="*/ 471402 w 1793006"/>
                <a:gd name="connsiteY36" fmla="*/ 185144 h 1844123"/>
                <a:gd name="connsiteX37" fmla="*/ 472367 w 1793006"/>
                <a:gd name="connsiteY37" fmla="*/ 176457 h 1844123"/>
                <a:gd name="connsiteX38" fmla="*/ 494161 w 1793006"/>
                <a:gd name="connsiteY38" fmla="*/ 171631 h 1844123"/>
                <a:gd name="connsiteX39" fmla="*/ 508485 w 1793006"/>
                <a:gd name="connsiteY39" fmla="*/ 201630 h 1844123"/>
                <a:gd name="connsiteX40" fmla="*/ 535105 w 1793006"/>
                <a:gd name="connsiteY40" fmla="*/ 198000 h 1844123"/>
                <a:gd name="connsiteX41" fmla="*/ 577245 w 1793006"/>
                <a:gd name="connsiteY41" fmla="*/ 221899 h 1844123"/>
                <a:gd name="connsiteX42" fmla="*/ 577573 w 1793006"/>
                <a:gd name="connsiteY42" fmla="*/ 235566 h 1844123"/>
                <a:gd name="connsiteX43" fmla="*/ 595256 w 1793006"/>
                <a:gd name="connsiteY43" fmla="*/ 243847 h 1844123"/>
                <a:gd name="connsiteX44" fmla="*/ 604020 w 1793006"/>
                <a:gd name="connsiteY44" fmla="*/ 265641 h 1844123"/>
                <a:gd name="connsiteX45" fmla="*/ 645098 w 1793006"/>
                <a:gd name="connsiteY45" fmla="*/ 253248 h 1844123"/>
                <a:gd name="connsiteX46" fmla="*/ 686197 w 1793006"/>
                <a:gd name="connsiteY46" fmla="*/ 270544 h 1844123"/>
                <a:gd name="connsiteX47" fmla="*/ 714979 w 1793006"/>
                <a:gd name="connsiteY47" fmla="*/ 262109 h 1844123"/>
                <a:gd name="connsiteX48" fmla="*/ 722526 w 1793006"/>
                <a:gd name="connsiteY48" fmla="*/ 266201 h 1844123"/>
                <a:gd name="connsiteX49" fmla="*/ 717218 w 1793006"/>
                <a:gd name="connsiteY49" fmla="*/ 279482 h 1844123"/>
                <a:gd name="connsiteX50" fmla="*/ 726465 w 1793006"/>
                <a:gd name="connsiteY50" fmla="*/ 285428 h 1844123"/>
                <a:gd name="connsiteX51" fmla="*/ 763296 w 1793006"/>
                <a:gd name="connsiteY51" fmla="*/ 287841 h 1844123"/>
                <a:gd name="connsiteX52" fmla="*/ 754127 w 1793006"/>
                <a:gd name="connsiteY52" fmla="*/ 308033 h 1844123"/>
                <a:gd name="connsiteX53" fmla="*/ 770130 w 1793006"/>
                <a:gd name="connsiteY53" fmla="*/ 318650 h 1844123"/>
                <a:gd name="connsiteX54" fmla="*/ 809780 w 1793006"/>
                <a:gd name="connsiteY54" fmla="*/ 306662 h 1844123"/>
                <a:gd name="connsiteX55" fmla="*/ 825532 w 1793006"/>
                <a:gd name="connsiteY55" fmla="*/ 325001 h 1844123"/>
                <a:gd name="connsiteX56" fmla="*/ 838640 w 1793006"/>
                <a:gd name="connsiteY56" fmla="*/ 312859 h 1844123"/>
                <a:gd name="connsiteX57" fmla="*/ 851747 w 1793006"/>
                <a:gd name="connsiteY57" fmla="*/ 311565 h 1844123"/>
                <a:gd name="connsiteX58" fmla="*/ 847326 w 1793006"/>
                <a:gd name="connsiteY58" fmla="*/ 317994 h 1844123"/>
                <a:gd name="connsiteX59" fmla="*/ 857210 w 1793006"/>
                <a:gd name="connsiteY59" fmla="*/ 319190 h 1844123"/>
                <a:gd name="connsiteX60" fmla="*/ 855917 w 1793006"/>
                <a:gd name="connsiteY60" fmla="*/ 312511 h 1844123"/>
                <a:gd name="connsiteX61" fmla="*/ 870395 w 1793006"/>
                <a:gd name="connsiteY61" fmla="*/ 307357 h 1844123"/>
                <a:gd name="connsiteX62" fmla="*/ 878502 w 1793006"/>
                <a:gd name="connsiteY62" fmla="*/ 314750 h 1844123"/>
                <a:gd name="connsiteX63" fmla="*/ 859449 w 1793006"/>
                <a:gd name="connsiteY63" fmla="*/ 329460 h 1844123"/>
                <a:gd name="connsiteX64" fmla="*/ 867731 w 1793006"/>
                <a:gd name="connsiteY64" fmla="*/ 326391 h 1844123"/>
                <a:gd name="connsiteX65" fmla="*/ 876089 w 1793006"/>
                <a:gd name="connsiteY65" fmla="*/ 340386 h 1844123"/>
                <a:gd name="connsiteX66" fmla="*/ 891281 w 1793006"/>
                <a:gd name="connsiteY66" fmla="*/ 336448 h 1844123"/>
                <a:gd name="connsiteX67" fmla="*/ 908655 w 1793006"/>
                <a:gd name="connsiteY67" fmla="*/ 312009 h 1844123"/>
                <a:gd name="connsiteX68" fmla="*/ 928268 w 1793006"/>
                <a:gd name="connsiteY68" fmla="*/ 307820 h 1844123"/>
                <a:gd name="connsiteX69" fmla="*/ 932766 w 1793006"/>
                <a:gd name="connsiteY69" fmla="*/ 296489 h 1844123"/>
                <a:gd name="connsiteX70" fmla="*/ 942649 w 1793006"/>
                <a:gd name="connsiteY70" fmla="*/ 295041 h 1844123"/>
                <a:gd name="connsiteX71" fmla="*/ 942089 w 1793006"/>
                <a:gd name="connsiteY71" fmla="*/ 277764 h 1844123"/>
                <a:gd name="connsiteX72" fmla="*/ 954946 w 1793006"/>
                <a:gd name="connsiteY72" fmla="*/ 277919 h 1844123"/>
                <a:gd name="connsiteX73" fmla="*/ 965409 w 1793006"/>
                <a:gd name="connsiteY73" fmla="*/ 265448 h 1844123"/>
                <a:gd name="connsiteX74" fmla="*/ 982608 w 1793006"/>
                <a:gd name="connsiteY74" fmla="*/ 266008 h 1844123"/>
                <a:gd name="connsiteX75" fmla="*/ 992820 w 1793006"/>
                <a:gd name="connsiteY75" fmla="*/ 289250 h 1844123"/>
                <a:gd name="connsiteX76" fmla="*/ 1006893 w 1793006"/>
                <a:gd name="connsiteY76" fmla="*/ 294636 h 1844123"/>
                <a:gd name="connsiteX77" fmla="*/ 1014383 w 1793006"/>
                <a:gd name="connsiteY77" fmla="*/ 260468 h 1844123"/>
                <a:gd name="connsiteX78" fmla="*/ 1042451 w 1793006"/>
                <a:gd name="connsiteY78" fmla="*/ 239793 h 1844123"/>
                <a:gd name="connsiteX79" fmla="*/ 1062140 w 1793006"/>
                <a:gd name="connsiteY79" fmla="*/ 246222 h 1844123"/>
                <a:gd name="connsiteX80" fmla="*/ 1073569 w 1793006"/>
                <a:gd name="connsiteY80" fmla="*/ 242361 h 1844123"/>
                <a:gd name="connsiteX81" fmla="*/ 1086676 w 1793006"/>
                <a:gd name="connsiteY81" fmla="*/ 272436 h 1844123"/>
                <a:gd name="connsiteX82" fmla="*/ 1096637 w 1793006"/>
                <a:gd name="connsiteY82" fmla="*/ 267205 h 1844123"/>
                <a:gd name="connsiteX83" fmla="*/ 1096637 w 1793006"/>
                <a:gd name="connsiteY83" fmla="*/ 267205 h 1844123"/>
                <a:gd name="connsiteX84" fmla="*/ 1095749 w 1793006"/>
                <a:gd name="connsiteY84" fmla="*/ 265757 h 1844123"/>
                <a:gd name="connsiteX85" fmla="*/ 1095749 w 1793006"/>
                <a:gd name="connsiteY85" fmla="*/ 265757 h 1844123"/>
                <a:gd name="connsiteX86" fmla="*/ 1113354 w 1793006"/>
                <a:gd name="connsiteY86" fmla="*/ 235759 h 1844123"/>
                <a:gd name="connsiteX87" fmla="*/ 1112389 w 1793006"/>
                <a:gd name="connsiteY87" fmla="*/ 224273 h 1844123"/>
                <a:gd name="connsiteX88" fmla="*/ 1121481 w 1793006"/>
                <a:gd name="connsiteY88" fmla="*/ 223945 h 1844123"/>
                <a:gd name="connsiteX89" fmla="*/ 1125496 w 1793006"/>
                <a:gd name="connsiteY89" fmla="*/ 232149 h 1844123"/>
                <a:gd name="connsiteX90" fmla="*/ 1136750 w 1793006"/>
                <a:gd name="connsiteY90" fmla="*/ 229253 h 1844123"/>
                <a:gd name="connsiteX91" fmla="*/ 1145920 w 1793006"/>
                <a:gd name="connsiteY91" fmla="*/ 200780 h 1844123"/>
                <a:gd name="connsiteX92" fmla="*/ 1155977 w 1793006"/>
                <a:gd name="connsiteY92" fmla="*/ 205915 h 1844123"/>
                <a:gd name="connsiteX93" fmla="*/ 1152753 w 1793006"/>
                <a:gd name="connsiteY93" fmla="*/ 177442 h 1844123"/>
                <a:gd name="connsiteX94" fmla="*/ 1156942 w 1793006"/>
                <a:gd name="connsiteY94" fmla="*/ 165859 h 1844123"/>
                <a:gd name="connsiteX95" fmla="*/ 1166440 w 1793006"/>
                <a:gd name="connsiteY95" fmla="*/ 167056 h 1844123"/>
                <a:gd name="connsiteX96" fmla="*/ 1173756 w 1793006"/>
                <a:gd name="connsiteY96" fmla="*/ 156130 h 1844123"/>
                <a:gd name="connsiteX97" fmla="*/ 1170628 w 1793006"/>
                <a:gd name="connsiteY97" fmla="*/ 138197 h 1844123"/>
                <a:gd name="connsiteX98" fmla="*/ 1189044 w 1793006"/>
                <a:gd name="connsiteY98" fmla="*/ 125418 h 1844123"/>
                <a:gd name="connsiteX99" fmla="*/ 1209314 w 1793006"/>
                <a:gd name="connsiteY99" fmla="*/ 128236 h 1844123"/>
                <a:gd name="connsiteX100" fmla="*/ 1212924 w 1793006"/>
                <a:gd name="connsiteY100" fmla="*/ 101230 h 1844123"/>
                <a:gd name="connsiteX101" fmla="*/ 1254253 w 1793006"/>
                <a:gd name="connsiteY101" fmla="*/ 67062 h 1844123"/>
                <a:gd name="connsiteX102" fmla="*/ 1267361 w 1793006"/>
                <a:gd name="connsiteY102" fmla="*/ 63375 h 1844123"/>
                <a:gd name="connsiteX103" fmla="*/ 1285853 w 1793006"/>
                <a:gd name="connsiteY103" fmla="*/ 73664 h 1844123"/>
                <a:gd name="connsiteX104" fmla="*/ 1304829 w 1793006"/>
                <a:gd name="connsiteY104" fmla="*/ 63606 h 1844123"/>
                <a:gd name="connsiteX105" fmla="*/ 1309983 w 1793006"/>
                <a:gd name="connsiteY105" fmla="*/ 53317 h 1844123"/>
                <a:gd name="connsiteX106" fmla="*/ 1285294 w 1793006"/>
                <a:gd name="connsiteY106" fmla="*/ 38511 h 1844123"/>
                <a:gd name="connsiteX107" fmla="*/ 1294695 w 1793006"/>
                <a:gd name="connsiteY107" fmla="*/ 0 h 1844123"/>
                <a:gd name="connsiteX108" fmla="*/ 1309983 w 1793006"/>
                <a:gd name="connsiteY108" fmla="*/ 35133 h 1844123"/>
                <a:gd name="connsiteX109" fmla="*/ 1337878 w 1793006"/>
                <a:gd name="connsiteY109" fmla="*/ 46638 h 1844123"/>
                <a:gd name="connsiteX110" fmla="*/ 1336835 w 1793006"/>
                <a:gd name="connsiteY110" fmla="*/ 72930 h 1844123"/>
                <a:gd name="connsiteX111" fmla="*/ 1357105 w 1793006"/>
                <a:gd name="connsiteY111" fmla="*/ 90458 h 1844123"/>
                <a:gd name="connsiteX112" fmla="*/ 1349788 w 1793006"/>
                <a:gd name="connsiteY112" fmla="*/ 109839 h 1844123"/>
                <a:gd name="connsiteX113" fmla="*/ 1357915 w 1793006"/>
                <a:gd name="connsiteY113" fmla="*/ 117792 h 1844123"/>
                <a:gd name="connsiteX114" fmla="*/ 1401098 w 1793006"/>
                <a:gd name="connsiteY114" fmla="*/ 106866 h 1844123"/>
                <a:gd name="connsiteX115" fmla="*/ 1424340 w 1793006"/>
                <a:gd name="connsiteY115" fmla="*/ 111055 h 1844123"/>
                <a:gd name="connsiteX116" fmla="*/ 1427235 w 1793006"/>
                <a:gd name="connsiteY116" fmla="*/ 125205 h 1844123"/>
                <a:gd name="connsiteX117" fmla="*/ 1445092 w 1793006"/>
                <a:gd name="connsiteY117" fmla="*/ 127464 h 1844123"/>
                <a:gd name="connsiteX118" fmla="*/ 1463276 w 1793006"/>
                <a:gd name="connsiteY118" fmla="*/ 101481 h 1844123"/>
                <a:gd name="connsiteX119" fmla="*/ 1493351 w 1793006"/>
                <a:gd name="connsiteY119" fmla="*/ 117561 h 1844123"/>
                <a:gd name="connsiteX120" fmla="*/ 1507829 w 1793006"/>
                <a:gd name="connsiteY120" fmla="*/ 116267 h 1844123"/>
                <a:gd name="connsiteX121" fmla="*/ 1515223 w 1793006"/>
                <a:gd name="connsiteY121" fmla="*/ 106944 h 1844123"/>
                <a:gd name="connsiteX122" fmla="*/ 1523910 w 1793006"/>
                <a:gd name="connsiteY122" fmla="*/ 112407 h 1844123"/>
                <a:gd name="connsiteX123" fmla="*/ 1526400 w 1793006"/>
                <a:gd name="connsiteY123" fmla="*/ 146826 h 1844123"/>
                <a:gd name="connsiteX124" fmla="*/ 1516825 w 1793006"/>
                <a:gd name="connsiteY124" fmla="*/ 171824 h 1844123"/>
                <a:gd name="connsiteX125" fmla="*/ 1467677 w 1793006"/>
                <a:gd name="connsiteY125" fmla="*/ 224331 h 1844123"/>
                <a:gd name="connsiteX126" fmla="*/ 1451211 w 1793006"/>
                <a:gd name="connsiteY126" fmla="*/ 255121 h 1844123"/>
                <a:gd name="connsiteX127" fmla="*/ 1482638 w 1793006"/>
                <a:gd name="connsiteY127" fmla="*/ 251105 h 1844123"/>
                <a:gd name="connsiteX128" fmla="*/ 1509586 w 1793006"/>
                <a:gd name="connsiteY128" fmla="*/ 261800 h 1844123"/>
                <a:gd name="connsiteX129" fmla="*/ 1535087 w 1793006"/>
                <a:gd name="connsiteY129" fmla="*/ 257379 h 1844123"/>
                <a:gd name="connsiteX130" fmla="*/ 1535897 w 1793006"/>
                <a:gd name="connsiteY130" fmla="*/ 242901 h 1844123"/>
                <a:gd name="connsiteX131" fmla="*/ 1555684 w 1793006"/>
                <a:gd name="connsiteY131" fmla="*/ 234851 h 1844123"/>
                <a:gd name="connsiteX132" fmla="*/ 1563811 w 1793006"/>
                <a:gd name="connsiteY132" fmla="*/ 213386 h 1844123"/>
                <a:gd name="connsiteX133" fmla="*/ 1579408 w 1793006"/>
                <a:gd name="connsiteY133" fmla="*/ 214428 h 1844123"/>
                <a:gd name="connsiteX134" fmla="*/ 1612148 w 1793006"/>
                <a:gd name="connsiteY134" fmla="*/ 196746 h 1844123"/>
                <a:gd name="connsiteX135" fmla="*/ 1612148 w 1793006"/>
                <a:gd name="connsiteY135" fmla="*/ 196746 h 1844123"/>
                <a:gd name="connsiteX136" fmla="*/ 1616820 w 1793006"/>
                <a:gd name="connsiteY136" fmla="*/ 241608 h 1844123"/>
                <a:gd name="connsiteX137" fmla="*/ 1626298 w 1793006"/>
                <a:gd name="connsiteY137" fmla="*/ 243770 h 1844123"/>
                <a:gd name="connsiteX138" fmla="*/ 1630158 w 1793006"/>
                <a:gd name="connsiteY138" fmla="*/ 254870 h 1844123"/>
                <a:gd name="connsiteX139" fmla="*/ 1608036 w 1793006"/>
                <a:gd name="connsiteY139" fmla="*/ 299829 h 1844123"/>
                <a:gd name="connsiteX140" fmla="*/ 1593964 w 1793006"/>
                <a:gd name="connsiteY140" fmla="*/ 309075 h 1844123"/>
                <a:gd name="connsiteX141" fmla="*/ 1589388 w 1793006"/>
                <a:gd name="connsiteY141" fmla="*/ 341718 h 1844123"/>
                <a:gd name="connsiteX142" fmla="*/ 1599369 w 1793006"/>
                <a:gd name="connsiteY142" fmla="*/ 358918 h 1844123"/>
                <a:gd name="connsiteX143" fmla="*/ 1587458 w 1793006"/>
                <a:gd name="connsiteY143" fmla="*/ 412158 h 1844123"/>
                <a:gd name="connsiteX144" fmla="*/ 1577478 w 1793006"/>
                <a:gd name="connsiteY144" fmla="*/ 434435 h 1844123"/>
                <a:gd name="connsiteX145" fmla="*/ 1533967 w 1793006"/>
                <a:gd name="connsiteY145" fmla="*/ 475533 h 1844123"/>
                <a:gd name="connsiteX146" fmla="*/ 1475032 w 1793006"/>
                <a:gd name="connsiteY146" fmla="*/ 511805 h 1844123"/>
                <a:gd name="connsiteX147" fmla="*/ 1483391 w 1793006"/>
                <a:gd name="connsiteY147" fmla="*/ 576782 h 1844123"/>
                <a:gd name="connsiteX148" fmla="*/ 1464009 w 1793006"/>
                <a:gd name="connsiteY148" fmla="*/ 616027 h 1844123"/>
                <a:gd name="connsiteX149" fmla="*/ 1473816 w 1793006"/>
                <a:gd name="connsiteY149" fmla="*/ 627686 h 1844123"/>
                <a:gd name="connsiteX150" fmla="*/ 1512906 w 1793006"/>
                <a:gd name="connsiteY150" fmla="*/ 634366 h 1844123"/>
                <a:gd name="connsiteX151" fmla="*/ 1543870 w 1793006"/>
                <a:gd name="connsiteY151" fmla="*/ 669672 h 1844123"/>
                <a:gd name="connsiteX152" fmla="*/ 1581184 w 1793006"/>
                <a:gd name="connsiteY152" fmla="*/ 690019 h 1844123"/>
                <a:gd name="connsiteX153" fmla="*/ 1638923 w 1793006"/>
                <a:gd name="connsiteY153" fmla="*/ 765207 h 1844123"/>
                <a:gd name="connsiteX154" fmla="*/ 1707027 w 1793006"/>
                <a:gd name="connsiteY154" fmla="*/ 809587 h 1844123"/>
                <a:gd name="connsiteX155" fmla="*/ 1728010 w 1793006"/>
                <a:gd name="connsiteY155" fmla="*/ 840377 h 1844123"/>
                <a:gd name="connsiteX156" fmla="*/ 1710482 w 1793006"/>
                <a:gd name="connsiteY156" fmla="*/ 872788 h 1844123"/>
                <a:gd name="connsiteX157" fmla="*/ 1725597 w 1793006"/>
                <a:gd name="connsiteY157" fmla="*/ 908809 h 1844123"/>
                <a:gd name="connsiteX158" fmla="*/ 1698089 w 1793006"/>
                <a:gd name="connsiteY158" fmla="*/ 949734 h 1844123"/>
                <a:gd name="connsiteX159" fmla="*/ 1682337 w 1793006"/>
                <a:gd name="connsiteY159" fmla="*/ 956896 h 1844123"/>
                <a:gd name="connsiteX160" fmla="*/ 1674693 w 1793006"/>
                <a:gd name="connsiteY160" fmla="*/ 988979 h 1844123"/>
                <a:gd name="connsiteX161" fmla="*/ 1688611 w 1793006"/>
                <a:gd name="connsiteY161" fmla="*/ 1044381 h 1844123"/>
                <a:gd name="connsiteX162" fmla="*/ 1699865 w 1793006"/>
                <a:gd name="connsiteY162" fmla="*/ 1061195 h 1844123"/>
                <a:gd name="connsiteX163" fmla="*/ 1695599 w 1793006"/>
                <a:gd name="connsiteY163" fmla="*/ 1076464 h 1844123"/>
                <a:gd name="connsiteX164" fmla="*/ 1704517 w 1793006"/>
                <a:gd name="connsiteY164" fmla="*/ 1090208 h 1844123"/>
                <a:gd name="connsiteX165" fmla="*/ 1753491 w 1793006"/>
                <a:gd name="connsiteY165" fmla="*/ 1104841 h 1844123"/>
                <a:gd name="connsiteX166" fmla="*/ 1766676 w 1793006"/>
                <a:gd name="connsiteY166" fmla="*/ 1121577 h 1844123"/>
                <a:gd name="connsiteX167" fmla="*/ 1762815 w 1793006"/>
                <a:gd name="connsiteY167" fmla="*/ 1144491 h 1844123"/>
                <a:gd name="connsiteX168" fmla="*/ 1752121 w 1793006"/>
                <a:gd name="connsiteY168" fmla="*/ 1154780 h 1844123"/>
                <a:gd name="connsiteX169" fmla="*/ 1761927 w 1793006"/>
                <a:gd name="connsiteY169" fmla="*/ 1176091 h 1844123"/>
                <a:gd name="connsiteX170" fmla="*/ 1749225 w 1793006"/>
                <a:gd name="connsiteY170" fmla="*/ 1199082 h 1844123"/>
                <a:gd name="connsiteX171" fmla="*/ 1750267 w 1793006"/>
                <a:gd name="connsiteY171" fmla="*/ 1221765 h 1844123"/>
                <a:gd name="connsiteX172" fmla="*/ 1789763 w 1793006"/>
                <a:gd name="connsiteY172" fmla="*/ 1263982 h 1844123"/>
                <a:gd name="connsiteX173" fmla="*/ 1782775 w 1793006"/>
                <a:gd name="connsiteY173" fmla="*/ 1273383 h 1844123"/>
                <a:gd name="connsiteX174" fmla="*/ 1784146 w 1793006"/>
                <a:gd name="connsiteY174" fmla="*/ 1291954 h 1844123"/>
                <a:gd name="connsiteX175" fmla="*/ 1767023 w 1793006"/>
                <a:gd name="connsiteY175" fmla="*/ 1316315 h 1844123"/>
                <a:gd name="connsiteX176" fmla="*/ 1770710 w 1793006"/>
                <a:gd name="connsiteY176" fmla="*/ 1324519 h 1844123"/>
                <a:gd name="connsiteX177" fmla="*/ 1762352 w 1793006"/>
                <a:gd name="connsiteY177" fmla="*/ 1338341 h 1844123"/>
                <a:gd name="connsiteX178" fmla="*/ 1770228 w 1793006"/>
                <a:gd name="connsiteY178" fmla="*/ 1366235 h 1844123"/>
                <a:gd name="connsiteX179" fmla="*/ 1757043 w 1793006"/>
                <a:gd name="connsiteY179" fmla="*/ 1400326 h 1844123"/>
                <a:gd name="connsiteX180" fmla="*/ 1713687 w 1793006"/>
                <a:gd name="connsiteY180" fmla="*/ 1438605 h 1844123"/>
                <a:gd name="connsiteX181" fmla="*/ 1703726 w 1793006"/>
                <a:gd name="connsiteY181" fmla="*/ 1462002 h 1844123"/>
                <a:gd name="connsiteX182" fmla="*/ 1712007 w 1793006"/>
                <a:gd name="connsiteY182" fmla="*/ 1480495 h 1844123"/>
                <a:gd name="connsiteX183" fmla="*/ 1732122 w 1793006"/>
                <a:gd name="connsiteY183" fmla="*/ 1488217 h 1844123"/>
                <a:gd name="connsiteX184" fmla="*/ 1743782 w 1793006"/>
                <a:gd name="connsiteY184" fmla="*/ 1545781 h 1844123"/>
                <a:gd name="connsiteX185" fmla="*/ 1779088 w 1793006"/>
                <a:gd name="connsiteY185" fmla="*/ 1576822 h 1844123"/>
                <a:gd name="connsiteX186" fmla="*/ 1789146 w 1793006"/>
                <a:gd name="connsiteY186" fmla="*/ 1599986 h 1844123"/>
                <a:gd name="connsiteX187" fmla="*/ 1793007 w 1793006"/>
                <a:gd name="connsiteY187" fmla="*/ 1643497 h 1844123"/>
                <a:gd name="connsiteX188" fmla="*/ 1775247 w 1793006"/>
                <a:gd name="connsiteY188" fmla="*/ 1664172 h 1844123"/>
                <a:gd name="connsiteX189" fmla="*/ 1775247 w 1793006"/>
                <a:gd name="connsiteY189" fmla="*/ 1664172 h 1844123"/>
                <a:gd name="connsiteX190" fmla="*/ 1758202 w 1793006"/>
                <a:gd name="connsiteY190" fmla="*/ 1651219 h 1844123"/>
                <a:gd name="connsiteX191" fmla="*/ 1761657 w 1793006"/>
                <a:gd name="connsiteY191" fmla="*/ 1667145 h 1844123"/>
                <a:gd name="connsiteX192" fmla="*/ 1749264 w 1793006"/>
                <a:gd name="connsiteY192" fmla="*/ 1687896 h 1844123"/>
                <a:gd name="connsiteX193" fmla="*/ 1716370 w 1793006"/>
                <a:gd name="connsiteY193" fmla="*/ 1690309 h 1844123"/>
                <a:gd name="connsiteX194" fmla="*/ 1706640 w 1793006"/>
                <a:gd name="connsiteY194" fmla="*/ 1672531 h 1844123"/>
                <a:gd name="connsiteX195" fmla="*/ 1692008 w 1793006"/>
                <a:gd name="connsiteY195" fmla="*/ 1665465 h 1844123"/>
                <a:gd name="connsiteX196" fmla="*/ 1680097 w 1793006"/>
                <a:gd name="connsiteY196" fmla="*/ 1671739 h 1844123"/>
                <a:gd name="connsiteX197" fmla="*/ 1676797 w 1793006"/>
                <a:gd name="connsiteY197" fmla="*/ 1682839 h 1844123"/>
                <a:gd name="connsiteX198" fmla="*/ 1633942 w 1793006"/>
                <a:gd name="connsiteY198" fmla="*/ 1684287 h 1844123"/>
                <a:gd name="connsiteX199" fmla="*/ 1630409 w 1793006"/>
                <a:gd name="connsiteY199" fmla="*/ 1696101 h 1844123"/>
                <a:gd name="connsiteX200" fmla="*/ 1600179 w 1793006"/>
                <a:gd name="connsiteY200" fmla="*/ 1696989 h 1844123"/>
                <a:gd name="connsiteX201" fmla="*/ 1576532 w 1793006"/>
                <a:gd name="connsiteY201" fmla="*/ 1716119 h 1844123"/>
                <a:gd name="connsiteX202" fmla="*/ 1571957 w 1793006"/>
                <a:gd name="connsiteY202" fmla="*/ 1728589 h 1844123"/>
                <a:gd name="connsiteX203" fmla="*/ 1567537 w 1793006"/>
                <a:gd name="connsiteY203" fmla="*/ 1721910 h 1844123"/>
                <a:gd name="connsiteX204" fmla="*/ 1567537 w 1793006"/>
                <a:gd name="connsiteY204" fmla="*/ 1721910 h 1844123"/>
                <a:gd name="connsiteX205" fmla="*/ 1567208 w 1793006"/>
                <a:gd name="connsiteY205" fmla="*/ 1718049 h 1844123"/>
                <a:gd name="connsiteX206" fmla="*/ 1567208 w 1793006"/>
                <a:gd name="connsiteY206" fmla="*/ 1718049 h 1844123"/>
                <a:gd name="connsiteX207" fmla="*/ 1539546 w 1793006"/>
                <a:gd name="connsiteY207" fmla="*/ 1704787 h 1844123"/>
                <a:gd name="connsiteX208" fmla="*/ 1527172 w 1793006"/>
                <a:gd name="connsiteY208" fmla="*/ 1708571 h 1844123"/>
                <a:gd name="connsiteX209" fmla="*/ 1510687 w 1793006"/>
                <a:gd name="connsiteY209" fmla="*/ 1698919 h 1844123"/>
                <a:gd name="connsiteX210" fmla="*/ 1471692 w 1793006"/>
                <a:gd name="connsiteY210" fmla="*/ 1695715 h 1844123"/>
                <a:gd name="connsiteX211" fmla="*/ 1467504 w 1793006"/>
                <a:gd name="connsiteY211" fmla="*/ 1704884 h 1844123"/>
                <a:gd name="connsiteX212" fmla="*/ 1473121 w 1793006"/>
                <a:gd name="connsiteY212" fmla="*/ 1712123 h 1844123"/>
                <a:gd name="connsiteX213" fmla="*/ 1455265 w 1793006"/>
                <a:gd name="connsiteY213" fmla="*/ 1714131 h 1844123"/>
                <a:gd name="connsiteX214" fmla="*/ 1449725 w 1793006"/>
                <a:gd name="connsiteY214" fmla="*/ 1733029 h 1844123"/>
                <a:gd name="connsiteX215" fmla="*/ 1439339 w 1793006"/>
                <a:gd name="connsiteY215" fmla="*/ 1737372 h 1844123"/>
                <a:gd name="connsiteX216" fmla="*/ 1446327 w 1793006"/>
                <a:gd name="connsiteY216" fmla="*/ 1750152 h 1844123"/>
                <a:gd name="connsiteX217" fmla="*/ 1418433 w 1793006"/>
                <a:gd name="connsiteY217" fmla="*/ 1751040 h 1844123"/>
                <a:gd name="connsiteX218" fmla="*/ 1433065 w 1793006"/>
                <a:gd name="connsiteY218" fmla="*/ 1776212 h 1844123"/>
                <a:gd name="connsiteX219" fmla="*/ 1420286 w 1793006"/>
                <a:gd name="connsiteY219" fmla="*/ 1784242 h 1844123"/>
                <a:gd name="connsiteX220" fmla="*/ 1424552 w 1793006"/>
                <a:gd name="connsiteY220" fmla="*/ 1797909 h 1844123"/>
                <a:gd name="connsiteX221" fmla="*/ 1409515 w 1793006"/>
                <a:gd name="connsiteY221" fmla="*/ 1809086 h 1844123"/>
                <a:gd name="connsiteX222" fmla="*/ 1415228 w 1793006"/>
                <a:gd name="connsiteY222" fmla="*/ 1816074 h 1844123"/>
                <a:gd name="connsiteX223" fmla="*/ 1403318 w 1793006"/>
                <a:gd name="connsiteY223" fmla="*/ 1817271 h 1844123"/>
                <a:gd name="connsiteX224" fmla="*/ 1400422 w 1793006"/>
                <a:gd name="connsiteY224" fmla="*/ 1834954 h 1844123"/>
                <a:gd name="connsiteX225" fmla="*/ 1386118 w 1793006"/>
                <a:gd name="connsiteY225" fmla="*/ 1832213 h 1844123"/>
                <a:gd name="connsiteX226" fmla="*/ 1386524 w 1793006"/>
                <a:gd name="connsiteY226" fmla="*/ 1818314 h 1844123"/>
                <a:gd name="connsiteX227" fmla="*/ 1380095 w 1793006"/>
                <a:gd name="connsiteY227" fmla="*/ 1815746 h 1844123"/>
                <a:gd name="connsiteX228" fmla="*/ 1352993 w 1793006"/>
                <a:gd name="connsiteY228" fmla="*/ 1829414 h 1844123"/>
                <a:gd name="connsiteX229" fmla="*/ 1316412 w 1793006"/>
                <a:gd name="connsiteY229" fmla="*/ 1825553 h 1844123"/>
                <a:gd name="connsiteX230" fmla="*/ 1308613 w 1793006"/>
                <a:gd name="connsiteY230" fmla="*/ 1837946 h 1844123"/>
                <a:gd name="connsiteX231" fmla="*/ 1290023 w 1793006"/>
                <a:gd name="connsiteY231" fmla="*/ 1837135 h 1844123"/>
                <a:gd name="connsiteX232" fmla="*/ 1284966 w 1793006"/>
                <a:gd name="connsiteY232" fmla="*/ 1843563 h 1844123"/>
                <a:gd name="connsiteX233" fmla="*/ 1281510 w 1793006"/>
                <a:gd name="connsiteY233" fmla="*/ 1837135 h 1844123"/>
                <a:gd name="connsiteX234" fmla="*/ 1268306 w 1793006"/>
                <a:gd name="connsiteY234" fmla="*/ 1844123 h 1844123"/>
                <a:gd name="connsiteX235" fmla="*/ 1230278 w 1793006"/>
                <a:gd name="connsiteY235" fmla="*/ 1832058 h 1844123"/>
                <a:gd name="connsiteX236" fmla="*/ 1225761 w 1793006"/>
                <a:gd name="connsiteY236" fmla="*/ 1837927 h 1844123"/>
                <a:gd name="connsiteX237" fmla="*/ 1193909 w 1793006"/>
                <a:gd name="connsiteY237" fmla="*/ 1838409 h 1844123"/>
                <a:gd name="connsiteX238" fmla="*/ 1189740 w 1793006"/>
                <a:gd name="connsiteY238" fmla="*/ 1826267 h 1844123"/>
                <a:gd name="connsiteX239" fmla="*/ 1180010 w 1793006"/>
                <a:gd name="connsiteY239" fmla="*/ 1825147 h 1844123"/>
                <a:gd name="connsiteX240" fmla="*/ 1167057 w 1793006"/>
                <a:gd name="connsiteY240" fmla="*/ 1837927 h 1844123"/>
                <a:gd name="connsiteX241" fmla="*/ 1163853 w 1793006"/>
                <a:gd name="connsiteY241" fmla="*/ 1827946 h 1844123"/>
                <a:gd name="connsiteX242" fmla="*/ 1156691 w 1793006"/>
                <a:gd name="connsiteY242" fmla="*/ 1827541 h 1844123"/>
                <a:gd name="connsiteX243" fmla="*/ 1154915 w 1793006"/>
                <a:gd name="connsiteY243" fmla="*/ 1811306 h 1844123"/>
                <a:gd name="connsiteX244" fmla="*/ 1125728 w 1793006"/>
                <a:gd name="connsiteY244" fmla="*/ 1803025 h 1844123"/>
                <a:gd name="connsiteX245" fmla="*/ 1131036 w 1793006"/>
                <a:gd name="connsiteY245" fmla="*/ 1797562 h 1844123"/>
                <a:gd name="connsiteX246" fmla="*/ 1117118 w 1793006"/>
                <a:gd name="connsiteY246" fmla="*/ 1786211 h 1844123"/>
                <a:gd name="connsiteX247" fmla="*/ 1104088 w 1793006"/>
                <a:gd name="connsiteY247" fmla="*/ 1794821 h 1844123"/>
                <a:gd name="connsiteX248" fmla="*/ 1107620 w 1793006"/>
                <a:gd name="connsiteY248" fmla="*/ 1784995 h 1844123"/>
                <a:gd name="connsiteX249" fmla="*/ 1093220 w 1793006"/>
                <a:gd name="connsiteY249" fmla="*/ 1769320 h 1844123"/>
                <a:gd name="connsiteX250" fmla="*/ 1081155 w 1793006"/>
                <a:gd name="connsiteY250" fmla="*/ 1783393 h 1844123"/>
                <a:gd name="connsiteX251" fmla="*/ 1082448 w 1793006"/>
                <a:gd name="connsiteY251" fmla="*/ 1792311 h 1844123"/>
                <a:gd name="connsiteX252" fmla="*/ 1054380 w 1793006"/>
                <a:gd name="connsiteY252" fmla="*/ 1782910 h 1844123"/>
                <a:gd name="connsiteX253" fmla="*/ 1057122 w 1793006"/>
                <a:gd name="connsiteY253" fmla="*/ 1791752 h 1844123"/>
                <a:gd name="connsiteX254" fmla="*/ 1035405 w 1793006"/>
                <a:gd name="connsiteY254" fmla="*/ 1803817 h 1844123"/>
                <a:gd name="connsiteX255" fmla="*/ 1035076 w 1793006"/>
                <a:gd name="connsiteY255" fmla="*/ 1814279 h 1844123"/>
                <a:gd name="connsiteX256" fmla="*/ 1022297 w 1793006"/>
                <a:gd name="connsiteY256" fmla="*/ 1812832 h 1844123"/>
                <a:gd name="connsiteX257" fmla="*/ 1025521 w 1793006"/>
                <a:gd name="connsiteY257" fmla="*/ 1825533 h 1844123"/>
                <a:gd name="connsiteX258" fmla="*/ 998650 w 1793006"/>
                <a:gd name="connsiteY258" fmla="*/ 1816287 h 1844123"/>
                <a:gd name="connsiteX259" fmla="*/ 987724 w 1793006"/>
                <a:gd name="connsiteY259" fmla="*/ 1783393 h 1844123"/>
                <a:gd name="connsiteX260" fmla="*/ 985311 w 1793006"/>
                <a:gd name="connsiteY260" fmla="*/ 1793605 h 1844123"/>
                <a:gd name="connsiteX261" fmla="*/ 978477 w 1793006"/>
                <a:gd name="connsiteY261" fmla="*/ 1790149 h 1844123"/>
                <a:gd name="connsiteX262" fmla="*/ 992724 w 1793006"/>
                <a:gd name="connsiteY262" fmla="*/ 1771560 h 1844123"/>
                <a:gd name="connsiteX263" fmla="*/ 982106 w 1793006"/>
                <a:gd name="connsiteY263" fmla="*/ 1751696 h 1844123"/>
                <a:gd name="connsiteX264" fmla="*/ 983323 w 1793006"/>
                <a:gd name="connsiteY264" fmla="*/ 1737952 h 1844123"/>
                <a:gd name="connsiteX265" fmla="*/ 991913 w 1793006"/>
                <a:gd name="connsiteY265" fmla="*/ 1737315 h 1844123"/>
                <a:gd name="connsiteX266" fmla="*/ 994982 w 1793006"/>
                <a:gd name="connsiteY266" fmla="*/ 1711331 h 1844123"/>
                <a:gd name="connsiteX267" fmla="*/ 983651 w 1793006"/>
                <a:gd name="connsiteY267" fmla="*/ 1684074 h 1844123"/>
                <a:gd name="connsiteX268" fmla="*/ 962339 w 1793006"/>
                <a:gd name="connsiteY268" fmla="*/ 1674422 h 1844123"/>
                <a:gd name="connsiteX269" fmla="*/ 971335 w 1793006"/>
                <a:gd name="connsiteY269" fmla="*/ 1653999 h 1844123"/>
                <a:gd name="connsiteX270" fmla="*/ 951317 w 1793006"/>
                <a:gd name="connsiteY270" fmla="*/ 1631973 h 1844123"/>
                <a:gd name="connsiteX271" fmla="*/ 933306 w 1793006"/>
                <a:gd name="connsiteY271" fmla="*/ 1641374 h 1844123"/>
                <a:gd name="connsiteX272" fmla="*/ 915933 w 1793006"/>
                <a:gd name="connsiteY272" fmla="*/ 1610661 h 1844123"/>
                <a:gd name="connsiteX273" fmla="*/ 915933 w 1793006"/>
                <a:gd name="connsiteY273" fmla="*/ 1610661 h 1844123"/>
                <a:gd name="connsiteX274" fmla="*/ 964907 w 1793006"/>
                <a:gd name="connsiteY274" fmla="*/ 1578984 h 1844123"/>
                <a:gd name="connsiteX275" fmla="*/ 971335 w 1793006"/>
                <a:gd name="connsiteY275" fmla="*/ 1572401 h 1844123"/>
                <a:gd name="connsiteX276" fmla="*/ 967242 w 1793006"/>
                <a:gd name="connsiteY276" fmla="*/ 1557286 h 1844123"/>
                <a:gd name="connsiteX277" fmla="*/ 984133 w 1793006"/>
                <a:gd name="connsiteY277" fmla="*/ 1552634 h 1844123"/>
                <a:gd name="connsiteX278" fmla="*/ 967242 w 1793006"/>
                <a:gd name="connsiteY278" fmla="*/ 1529064 h 1844123"/>
                <a:gd name="connsiteX279" fmla="*/ 973265 w 1793006"/>
                <a:gd name="connsiteY279" fmla="*/ 1524006 h 1844123"/>
                <a:gd name="connsiteX280" fmla="*/ 964656 w 1793006"/>
                <a:gd name="connsiteY280" fmla="*/ 1509934 h 1844123"/>
                <a:gd name="connsiteX281" fmla="*/ 972377 w 1793006"/>
                <a:gd name="connsiteY281" fmla="*/ 1478816 h 1844123"/>
                <a:gd name="connsiteX282" fmla="*/ 951394 w 1793006"/>
                <a:gd name="connsiteY282" fmla="*/ 1437409 h 1844123"/>
                <a:gd name="connsiteX283" fmla="*/ 966991 w 1793006"/>
                <a:gd name="connsiteY283" fmla="*/ 1433702 h 1844123"/>
                <a:gd name="connsiteX284" fmla="*/ 960081 w 1793006"/>
                <a:gd name="connsiteY284" fmla="*/ 1418028 h 1844123"/>
                <a:gd name="connsiteX285" fmla="*/ 950429 w 1793006"/>
                <a:gd name="connsiteY285" fmla="*/ 1416252 h 1844123"/>
                <a:gd name="connsiteX286" fmla="*/ 930642 w 1793006"/>
                <a:gd name="connsiteY286" fmla="*/ 1427680 h 1844123"/>
                <a:gd name="connsiteX287" fmla="*/ 910219 w 1793006"/>
                <a:gd name="connsiteY287" fmla="*/ 1425112 h 1844123"/>
                <a:gd name="connsiteX288" fmla="*/ 903462 w 1793006"/>
                <a:gd name="connsiteY288" fmla="*/ 1417564 h 1844123"/>
                <a:gd name="connsiteX289" fmla="*/ 909099 w 1793006"/>
                <a:gd name="connsiteY289" fmla="*/ 1417641 h 1844123"/>
                <a:gd name="connsiteX290" fmla="*/ 912323 w 1793006"/>
                <a:gd name="connsiteY290" fmla="*/ 1401233 h 1844123"/>
                <a:gd name="connsiteX291" fmla="*/ 875163 w 1793006"/>
                <a:gd name="connsiteY291" fmla="*/ 1401639 h 1844123"/>
                <a:gd name="connsiteX292" fmla="*/ 876128 w 1793006"/>
                <a:gd name="connsiteY292" fmla="*/ 1383937 h 1844123"/>
                <a:gd name="connsiteX293" fmla="*/ 866399 w 1793006"/>
                <a:gd name="connsiteY293" fmla="*/ 1382257 h 1844123"/>
                <a:gd name="connsiteX294" fmla="*/ 867441 w 1793006"/>
                <a:gd name="connsiteY294" fmla="*/ 1371891 h 1844123"/>
                <a:gd name="connsiteX295" fmla="*/ 847655 w 1793006"/>
                <a:gd name="connsiteY295" fmla="*/ 1368513 h 1844123"/>
                <a:gd name="connsiteX296" fmla="*/ 832057 w 1793006"/>
                <a:gd name="connsiteY296" fmla="*/ 1378397 h 1844123"/>
                <a:gd name="connsiteX297" fmla="*/ 830609 w 1793006"/>
                <a:gd name="connsiteY297" fmla="*/ 1372779 h 1844123"/>
                <a:gd name="connsiteX298" fmla="*/ 813158 w 1793006"/>
                <a:gd name="connsiteY298" fmla="*/ 1371969 h 1844123"/>
                <a:gd name="connsiteX299" fmla="*/ 809375 w 1793006"/>
                <a:gd name="connsiteY299" fmla="*/ 1344788 h 1844123"/>
                <a:gd name="connsiteX300" fmla="*/ 776075 w 1793006"/>
                <a:gd name="connsiteY300" fmla="*/ 1349055 h 1844123"/>
                <a:gd name="connsiteX301" fmla="*/ 763605 w 1793006"/>
                <a:gd name="connsiteY301" fmla="*/ 1329191 h 1844123"/>
                <a:gd name="connsiteX302" fmla="*/ 720422 w 1793006"/>
                <a:gd name="connsiteY302" fmla="*/ 1308208 h 1844123"/>
                <a:gd name="connsiteX303" fmla="*/ 712624 w 1793006"/>
                <a:gd name="connsiteY303" fmla="*/ 1307648 h 1844123"/>
                <a:gd name="connsiteX304" fmla="*/ 706755 w 1793006"/>
                <a:gd name="connsiteY304" fmla="*/ 1322859 h 1844123"/>
                <a:gd name="connsiteX305" fmla="*/ 691312 w 1793006"/>
                <a:gd name="connsiteY305" fmla="*/ 1325021 h 1844123"/>
                <a:gd name="connsiteX306" fmla="*/ 690270 w 1793006"/>
                <a:gd name="connsiteY306" fmla="*/ 1333071 h 1844123"/>
                <a:gd name="connsiteX307" fmla="*/ 653110 w 1793006"/>
                <a:gd name="connsiteY307" fmla="*/ 1330176 h 1844123"/>
                <a:gd name="connsiteX308" fmla="*/ 651102 w 1793006"/>
                <a:gd name="connsiteY308" fmla="*/ 1316103 h 1844123"/>
                <a:gd name="connsiteX309" fmla="*/ 627860 w 1793006"/>
                <a:gd name="connsiteY309" fmla="*/ 1306856 h 1844123"/>
                <a:gd name="connsiteX310" fmla="*/ 622146 w 1793006"/>
                <a:gd name="connsiteY310" fmla="*/ 1290525 h 1844123"/>
                <a:gd name="connsiteX311" fmla="*/ 612900 w 1793006"/>
                <a:gd name="connsiteY311" fmla="*/ 1289637 h 1844123"/>
                <a:gd name="connsiteX312" fmla="*/ 607185 w 1793006"/>
                <a:gd name="connsiteY312" fmla="*/ 1304019 h 1844123"/>
                <a:gd name="connsiteX313" fmla="*/ 599310 w 1793006"/>
                <a:gd name="connsiteY313" fmla="*/ 1304656 h 1844123"/>
                <a:gd name="connsiteX314" fmla="*/ 575740 w 1793006"/>
                <a:gd name="connsiteY314" fmla="*/ 1282456 h 1844123"/>
                <a:gd name="connsiteX315" fmla="*/ 560296 w 1793006"/>
                <a:gd name="connsiteY315" fmla="*/ 1278673 h 1844123"/>
                <a:gd name="connsiteX316" fmla="*/ 536823 w 1793006"/>
                <a:gd name="connsiteY316" fmla="*/ 1241686 h 1844123"/>
                <a:gd name="connsiteX317" fmla="*/ 517519 w 1793006"/>
                <a:gd name="connsiteY317" fmla="*/ 1231629 h 1844123"/>
                <a:gd name="connsiteX318" fmla="*/ 510531 w 1793006"/>
                <a:gd name="connsiteY318" fmla="*/ 1208310 h 1844123"/>
                <a:gd name="connsiteX319" fmla="*/ 488331 w 1793006"/>
                <a:gd name="connsiteY319" fmla="*/ 1177752 h 1844123"/>
                <a:gd name="connsiteX320" fmla="*/ 492752 w 1793006"/>
                <a:gd name="connsiteY320" fmla="*/ 1164876 h 1844123"/>
                <a:gd name="connsiteX321" fmla="*/ 502809 w 1793006"/>
                <a:gd name="connsiteY321" fmla="*/ 1165050 h 1844123"/>
                <a:gd name="connsiteX322" fmla="*/ 503215 w 1793006"/>
                <a:gd name="connsiteY322" fmla="*/ 1142290 h 1844123"/>
                <a:gd name="connsiteX323" fmla="*/ 528870 w 1793006"/>
                <a:gd name="connsiteY323" fmla="*/ 1128546 h 1844123"/>
                <a:gd name="connsiteX324" fmla="*/ 509662 w 1793006"/>
                <a:gd name="connsiteY324" fmla="*/ 1122909 h 1844123"/>
                <a:gd name="connsiteX325" fmla="*/ 515936 w 1793006"/>
                <a:gd name="connsiteY325" fmla="*/ 1118643 h 1844123"/>
                <a:gd name="connsiteX326" fmla="*/ 502269 w 1793006"/>
                <a:gd name="connsiteY326" fmla="*/ 1108508 h 1844123"/>
                <a:gd name="connsiteX327" fmla="*/ 518194 w 1793006"/>
                <a:gd name="connsiteY327" fmla="*/ 1054805 h 1844123"/>
                <a:gd name="connsiteX328" fmla="*/ 533947 w 1793006"/>
                <a:gd name="connsiteY328" fmla="*/ 1029710 h 1844123"/>
                <a:gd name="connsiteX329" fmla="*/ 521245 w 1793006"/>
                <a:gd name="connsiteY329" fmla="*/ 1013552 h 1844123"/>
                <a:gd name="connsiteX330" fmla="*/ 532499 w 1793006"/>
                <a:gd name="connsiteY330" fmla="*/ 1003264 h 1844123"/>
                <a:gd name="connsiteX331" fmla="*/ 526399 w 1793006"/>
                <a:gd name="connsiteY331" fmla="*/ 996430 h 1844123"/>
                <a:gd name="connsiteX332" fmla="*/ 530259 w 1793006"/>
                <a:gd name="connsiteY332" fmla="*/ 979134 h 1844123"/>
                <a:gd name="connsiteX333" fmla="*/ 516592 w 1793006"/>
                <a:gd name="connsiteY333" fmla="*/ 972454 h 1844123"/>
                <a:gd name="connsiteX334" fmla="*/ 528252 w 1793006"/>
                <a:gd name="connsiteY334" fmla="*/ 964887 h 1844123"/>
                <a:gd name="connsiteX335" fmla="*/ 524237 w 1793006"/>
                <a:gd name="connsiteY335" fmla="*/ 959173 h 1844123"/>
                <a:gd name="connsiteX336" fmla="*/ 546031 w 1793006"/>
                <a:gd name="connsiteY336" fmla="*/ 919446 h 1844123"/>
                <a:gd name="connsiteX337" fmla="*/ 534622 w 1793006"/>
                <a:gd name="connsiteY337" fmla="*/ 910508 h 1844123"/>
                <a:gd name="connsiteX338" fmla="*/ 545722 w 1793006"/>
                <a:gd name="connsiteY338" fmla="*/ 903346 h 1844123"/>
                <a:gd name="connsiteX339" fmla="*/ 515164 w 1793006"/>
                <a:gd name="connsiteY339" fmla="*/ 911859 h 1844123"/>
                <a:gd name="connsiteX340" fmla="*/ 509450 w 1793006"/>
                <a:gd name="connsiteY340" fmla="*/ 904312 h 1844123"/>
                <a:gd name="connsiteX341" fmla="*/ 514758 w 1793006"/>
                <a:gd name="connsiteY341" fmla="*/ 900045 h 1844123"/>
                <a:gd name="connsiteX342" fmla="*/ 500686 w 1793006"/>
                <a:gd name="connsiteY342" fmla="*/ 882266 h 1844123"/>
                <a:gd name="connsiteX343" fmla="*/ 488215 w 1793006"/>
                <a:gd name="connsiteY343" fmla="*/ 899466 h 1844123"/>
                <a:gd name="connsiteX344" fmla="*/ 471402 w 1793006"/>
                <a:gd name="connsiteY344" fmla="*/ 903655 h 1844123"/>
                <a:gd name="connsiteX345" fmla="*/ 462001 w 1793006"/>
                <a:gd name="connsiteY345" fmla="*/ 888540 h 1844123"/>
                <a:gd name="connsiteX346" fmla="*/ 473737 w 1793006"/>
                <a:gd name="connsiteY346" fmla="*/ 872788 h 1844123"/>
                <a:gd name="connsiteX347" fmla="*/ 464163 w 1793006"/>
                <a:gd name="connsiteY347" fmla="*/ 867074 h 1844123"/>
                <a:gd name="connsiteX348" fmla="*/ 450090 w 1793006"/>
                <a:gd name="connsiteY348" fmla="*/ 874719 h 1844123"/>
                <a:gd name="connsiteX349" fmla="*/ 468506 w 1793006"/>
                <a:gd name="connsiteY349" fmla="*/ 837327 h 1844123"/>
                <a:gd name="connsiteX350" fmla="*/ 463275 w 1793006"/>
                <a:gd name="connsiteY350" fmla="*/ 794550 h 1844123"/>
                <a:gd name="connsiteX351" fmla="*/ 479992 w 1793006"/>
                <a:gd name="connsiteY351" fmla="*/ 799935 h 1844123"/>
                <a:gd name="connsiteX352" fmla="*/ 493910 w 1793006"/>
                <a:gd name="connsiteY352" fmla="*/ 791171 h 1844123"/>
                <a:gd name="connsiteX353" fmla="*/ 493910 w 1793006"/>
                <a:gd name="connsiteY353" fmla="*/ 791171 h 1844123"/>
                <a:gd name="connsiteX354" fmla="*/ 494875 w 1793006"/>
                <a:gd name="connsiteY354" fmla="*/ 783122 h 1844123"/>
                <a:gd name="connsiteX355" fmla="*/ 494875 w 1793006"/>
                <a:gd name="connsiteY355" fmla="*/ 783122 h 1844123"/>
                <a:gd name="connsiteX356" fmla="*/ 498003 w 1793006"/>
                <a:gd name="connsiteY356" fmla="*/ 747255 h 1844123"/>
                <a:gd name="connsiteX357" fmla="*/ 489161 w 1793006"/>
                <a:gd name="connsiteY357" fmla="*/ 740499 h 1844123"/>
                <a:gd name="connsiteX358" fmla="*/ 491825 w 1793006"/>
                <a:gd name="connsiteY358" fmla="*/ 728028 h 1844123"/>
                <a:gd name="connsiteX359" fmla="*/ 482656 w 1793006"/>
                <a:gd name="connsiteY359" fmla="*/ 721677 h 1844123"/>
                <a:gd name="connsiteX360" fmla="*/ 484355 w 1793006"/>
                <a:gd name="connsiteY360" fmla="*/ 714361 h 1844123"/>
                <a:gd name="connsiteX361" fmla="*/ 478235 w 1793006"/>
                <a:gd name="connsiteY361" fmla="*/ 715963 h 1844123"/>
                <a:gd name="connsiteX362" fmla="*/ 490126 w 1793006"/>
                <a:gd name="connsiteY362" fmla="*/ 693918 h 1844123"/>
                <a:gd name="connsiteX363" fmla="*/ 483467 w 1793006"/>
                <a:gd name="connsiteY363" fmla="*/ 681699 h 1844123"/>
                <a:gd name="connsiteX364" fmla="*/ 489335 w 1793006"/>
                <a:gd name="connsiteY364" fmla="*/ 657086 h 1844123"/>
                <a:gd name="connsiteX365" fmla="*/ 504373 w 1793006"/>
                <a:gd name="connsiteY365" fmla="*/ 655638 h 1844123"/>
                <a:gd name="connsiteX366" fmla="*/ 508465 w 1793006"/>
                <a:gd name="connsiteY366" fmla="*/ 642763 h 1844123"/>
                <a:gd name="connsiteX367" fmla="*/ 496072 w 1793006"/>
                <a:gd name="connsiteY367" fmla="*/ 595005 h 1844123"/>
                <a:gd name="connsiteX368" fmla="*/ 479181 w 1793006"/>
                <a:gd name="connsiteY368" fmla="*/ 589542 h 1844123"/>
                <a:gd name="connsiteX369" fmla="*/ 475880 w 1793006"/>
                <a:gd name="connsiteY369" fmla="*/ 581009 h 1844123"/>
                <a:gd name="connsiteX370" fmla="*/ 440496 w 1793006"/>
                <a:gd name="connsiteY370" fmla="*/ 602475 h 1844123"/>
                <a:gd name="connsiteX371" fmla="*/ 439531 w 1793006"/>
                <a:gd name="connsiteY371" fmla="*/ 568134 h 1844123"/>
                <a:gd name="connsiteX372" fmla="*/ 433412 w 1793006"/>
                <a:gd name="connsiteY372" fmla="*/ 582843 h 1844123"/>
                <a:gd name="connsiteX373" fmla="*/ 387661 w 1793006"/>
                <a:gd name="connsiteY373" fmla="*/ 571338 h 1844123"/>
                <a:gd name="connsiteX374" fmla="*/ 365539 w 1793006"/>
                <a:gd name="connsiteY374" fmla="*/ 583635 h 1844123"/>
                <a:gd name="connsiteX375" fmla="*/ 319615 w 1793006"/>
                <a:gd name="connsiteY375" fmla="*/ 567555 h 1844123"/>
                <a:gd name="connsiteX376" fmla="*/ 308206 w 1793006"/>
                <a:gd name="connsiteY376" fmla="*/ 555084 h 1844123"/>
                <a:gd name="connsiteX377" fmla="*/ 290196 w 1793006"/>
                <a:gd name="connsiteY377" fmla="*/ 554833 h 1844123"/>
                <a:gd name="connsiteX378" fmla="*/ 283999 w 1793006"/>
                <a:gd name="connsiteY378" fmla="*/ 544853 h 1844123"/>
                <a:gd name="connsiteX379" fmla="*/ 297512 w 1793006"/>
                <a:gd name="connsiteY379" fmla="*/ 528290 h 1844123"/>
                <a:gd name="connsiteX380" fmla="*/ 295350 w 1793006"/>
                <a:gd name="connsiteY380" fmla="*/ 518484 h 1844123"/>
                <a:gd name="connsiteX381" fmla="*/ 265603 w 1793006"/>
                <a:gd name="connsiteY381" fmla="*/ 511496 h 1844123"/>
                <a:gd name="connsiteX382" fmla="*/ 243094 w 1793006"/>
                <a:gd name="connsiteY382" fmla="*/ 487289 h 1844123"/>
                <a:gd name="connsiteX383" fmla="*/ 218733 w 1793006"/>
                <a:gd name="connsiteY383" fmla="*/ 497173 h 1844123"/>
                <a:gd name="connsiteX384" fmla="*/ 209892 w 1793006"/>
                <a:gd name="connsiteY384" fmla="*/ 471035 h 1844123"/>
                <a:gd name="connsiteX385" fmla="*/ 183909 w 1793006"/>
                <a:gd name="connsiteY385" fmla="*/ 468062 h 1844123"/>
                <a:gd name="connsiteX386" fmla="*/ 190993 w 1793006"/>
                <a:gd name="connsiteY386" fmla="*/ 445380 h 1844123"/>
                <a:gd name="connsiteX387" fmla="*/ 170724 w 1793006"/>
                <a:gd name="connsiteY387" fmla="*/ 447310 h 1844123"/>
                <a:gd name="connsiteX388" fmla="*/ 170724 w 1793006"/>
                <a:gd name="connsiteY388" fmla="*/ 447310 h 1844123"/>
                <a:gd name="connsiteX389" fmla="*/ 144181 w 1793006"/>
                <a:gd name="connsiteY389" fmla="*/ 432350 h 1844123"/>
                <a:gd name="connsiteX390" fmla="*/ 124394 w 1793006"/>
                <a:gd name="connsiteY390" fmla="*/ 436462 h 1844123"/>
                <a:gd name="connsiteX391" fmla="*/ 95940 w 1793006"/>
                <a:gd name="connsiteY391" fmla="*/ 410807 h 1844123"/>
                <a:gd name="connsiteX392" fmla="*/ 37314 w 1793006"/>
                <a:gd name="connsiteY392" fmla="*/ 430439 h 1844123"/>
                <a:gd name="connsiteX393" fmla="*/ 3629 w 1793006"/>
                <a:gd name="connsiteY393" fmla="*/ 394012 h 1844123"/>
                <a:gd name="connsiteX394" fmla="*/ 0 w 1793006"/>
                <a:gd name="connsiteY394" fmla="*/ 374400 h 1844123"/>
                <a:gd name="connsiteX395" fmla="*/ 1123932 w 1793006"/>
                <a:gd name="connsiteY395" fmla="*/ 758393 h 1844123"/>
                <a:gd name="connsiteX396" fmla="*/ 1123932 w 1793006"/>
                <a:gd name="connsiteY396" fmla="*/ 758393 h 1844123"/>
                <a:gd name="connsiteX397" fmla="*/ 1119415 w 1793006"/>
                <a:gd name="connsiteY397" fmla="*/ 764030 h 1844123"/>
                <a:gd name="connsiteX398" fmla="*/ 1129801 w 1793006"/>
                <a:gd name="connsiteY398" fmla="*/ 773836 h 1844123"/>
                <a:gd name="connsiteX399" fmla="*/ 1116365 w 1793006"/>
                <a:gd name="connsiteY399" fmla="*/ 774551 h 1844123"/>
                <a:gd name="connsiteX400" fmla="*/ 1105516 w 1793006"/>
                <a:gd name="connsiteY400" fmla="*/ 786615 h 1844123"/>
                <a:gd name="connsiteX401" fmla="*/ 1090729 w 1793006"/>
                <a:gd name="connsiteY401" fmla="*/ 776481 h 1844123"/>
                <a:gd name="connsiteX402" fmla="*/ 1072951 w 1793006"/>
                <a:gd name="connsiteY402" fmla="*/ 797059 h 1844123"/>
                <a:gd name="connsiteX403" fmla="*/ 1047219 w 1793006"/>
                <a:gd name="connsiteY403" fmla="*/ 792716 h 1844123"/>
                <a:gd name="connsiteX404" fmla="*/ 1047373 w 1793006"/>
                <a:gd name="connsiteY404" fmla="*/ 768586 h 1844123"/>
                <a:gd name="connsiteX405" fmla="*/ 1033706 w 1793006"/>
                <a:gd name="connsiteY405" fmla="*/ 765690 h 1844123"/>
                <a:gd name="connsiteX406" fmla="*/ 1033532 w 1793006"/>
                <a:gd name="connsiteY406" fmla="*/ 781616 h 1844123"/>
                <a:gd name="connsiteX407" fmla="*/ 1022432 w 1793006"/>
                <a:gd name="connsiteY407" fmla="*/ 783141 h 1844123"/>
                <a:gd name="connsiteX408" fmla="*/ 1023803 w 1793006"/>
                <a:gd name="connsiteY408" fmla="*/ 793990 h 1844123"/>
                <a:gd name="connsiteX409" fmla="*/ 1001777 w 1793006"/>
                <a:gd name="connsiteY409" fmla="*/ 793507 h 1844123"/>
                <a:gd name="connsiteX410" fmla="*/ 991971 w 1793006"/>
                <a:gd name="connsiteY410" fmla="*/ 811363 h 1844123"/>
                <a:gd name="connsiteX411" fmla="*/ 999692 w 1793006"/>
                <a:gd name="connsiteY411" fmla="*/ 827366 h 1844123"/>
                <a:gd name="connsiteX412" fmla="*/ 972667 w 1793006"/>
                <a:gd name="connsiteY412" fmla="*/ 818120 h 1844123"/>
                <a:gd name="connsiteX413" fmla="*/ 954656 w 1793006"/>
                <a:gd name="connsiteY413" fmla="*/ 828582 h 1844123"/>
                <a:gd name="connsiteX414" fmla="*/ 967358 w 1793006"/>
                <a:gd name="connsiteY414" fmla="*/ 838311 h 1844123"/>
                <a:gd name="connsiteX415" fmla="*/ 963343 w 1793006"/>
                <a:gd name="connsiteY415" fmla="*/ 856882 h 1844123"/>
                <a:gd name="connsiteX416" fmla="*/ 953691 w 1793006"/>
                <a:gd name="connsiteY416" fmla="*/ 859140 h 1844123"/>
                <a:gd name="connsiteX417" fmla="*/ 948633 w 1793006"/>
                <a:gd name="connsiteY417" fmla="*/ 886880 h 1844123"/>
                <a:gd name="connsiteX418" fmla="*/ 961972 w 1793006"/>
                <a:gd name="connsiteY418" fmla="*/ 884544 h 1844123"/>
                <a:gd name="connsiteX419" fmla="*/ 974211 w 1793006"/>
                <a:gd name="connsiteY419" fmla="*/ 893231 h 1844123"/>
                <a:gd name="connsiteX420" fmla="*/ 949039 w 1793006"/>
                <a:gd name="connsiteY420" fmla="*/ 919446 h 1844123"/>
                <a:gd name="connsiteX421" fmla="*/ 944773 w 1793006"/>
                <a:gd name="connsiteY421" fmla="*/ 943730 h 1844123"/>
                <a:gd name="connsiteX422" fmla="*/ 951452 w 1793006"/>
                <a:gd name="connsiteY422" fmla="*/ 953228 h 1844123"/>
                <a:gd name="connsiteX423" fmla="*/ 937958 w 1793006"/>
                <a:gd name="connsiteY423" fmla="*/ 966412 h 1844123"/>
                <a:gd name="connsiteX424" fmla="*/ 937958 w 1793006"/>
                <a:gd name="connsiteY424" fmla="*/ 966412 h 1844123"/>
                <a:gd name="connsiteX425" fmla="*/ 934735 w 1793006"/>
                <a:gd name="connsiteY425" fmla="*/ 975176 h 1844123"/>
                <a:gd name="connsiteX426" fmla="*/ 934735 w 1793006"/>
                <a:gd name="connsiteY426" fmla="*/ 975176 h 1844123"/>
                <a:gd name="connsiteX427" fmla="*/ 938441 w 1793006"/>
                <a:gd name="connsiteY427" fmla="*/ 975254 h 1844123"/>
                <a:gd name="connsiteX428" fmla="*/ 938441 w 1793006"/>
                <a:gd name="connsiteY428" fmla="*/ 975254 h 1844123"/>
                <a:gd name="connsiteX429" fmla="*/ 940931 w 1793006"/>
                <a:gd name="connsiteY429" fmla="*/ 976624 h 1844123"/>
                <a:gd name="connsiteX430" fmla="*/ 940931 w 1793006"/>
                <a:gd name="connsiteY430" fmla="*/ 976624 h 1844123"/>
                <a:gd name="connsiteX431" fmla="*/ 958536 w 1793006"/>
                <a:gd name="connsiteY431" fmla="*/ 986681 h 1844123"/>
                <a:gd name="connsiteX432" fmla="*/ 953479 w 1793006"/>
                <a:gd name="connsiteY432" fmla="*/ 993283 h 1844123"/>
                <a:gd name="connsiteX433" fmla="*/ 953479 w 1793006"/>
                <a:gd name="connsiteY433" fmla="*/ 993283 h 1844123"/>
                <a:gd name="connsiteX434" fmla="*/ 956201 w 1793006"/>
                <a:gd name="connsiteY434" fmla="*/ 993129 h 1844123"/>
                <a:gd name="connsiteX435" fmla="*/ 956201 w 1793006"/>
                <a:gd name="connsiteY435" fmla="*/ 993129 h 1844123"/>
                <a:gd name="connsiteX436" fmla="*/ 975813 w 1793006"/>
                <a:gd name="connsiteY436" fmla="*/ 989191 h 1844123"/>
                <a:gd name="connsiteX437" fmla="*/ 969308 w 1793006"/>
                <a:gd name="connsiteY437" fmla="*/ 988071 h 1844123"/>
                <a:gd name="connsiteX438" fmla="*/ 973902 w 1793006"/>
                <a:gd name="connsiteY438" fmla="*/ 979944 h 1844123"/>
                <a:gd name="connsiteX439" fmla="*/ 1003649 w 1793006"/>
                <a:gd name="connsiteY439" fmla="*/ 967397 h 1844123"/>
                <a:gd name="connsiteX440" fmla="*/ 1014016 w 1793006"/>
                <a:gd name="connsiteY440" fmla="*/ 968439 h 1844123"/>
                <a:gd name="connsiteX441" fmla="*/ 1015714 w 1793006"/>
                <a:gd name="connsiteY441" fmla="*/ 981547 h 1844123"/>
                <a:gd name="connsiteX442" fmla="*/ 1028494 w 1793006"/>
                <a:gd name="connsiteY442" fmla="*/ 981701 h 1844123"/>
                <a:gd name="connsiteX443" fmla="*/ 1040308 w 1793006"/>
                <a:gd name="connsiteY443" fmla="*/ 971721 h 1844123"/>
                <a:gd name="connsiteX444" fmla="*/ 1044091 w 1793006"/>
                <a:gd name="connsiteY444" fmla="*/ 980253 h 1844123"/>
                <a:gd name="connsiteX445" fmla="*/ 1044091 w 1793006"/>
                <a:gd name="connsiteY445" fmla="*/ 980253 h 1844123"/>
                <a:gd name="connsiteX446" fmla="*/ 1052064 w 1793006"/>
                <a:gd name="connsiteY446" fmla="*/ 982821 h 1844123"/>
                <a:gd name="connsiteX447" fmla="*/ 1052064 w 1793006"/>
                <a:gd name="connsiteY447" fmla="*/ 982821 h 1844123"/>
                <a:gd name="connsiteX448" fmla="*/ 1063897 w 1793006"/>
                <a:gd name="connsiteY448" fmla="*/ 976701 h 1844123"/>
                <a:gd name="connsiteX449" fmla="*/ 1077719 w 1793006"/>
                <a:gd name="connsiteY449" fmla="*/ 995117 h 1844123"/>
                <a:gd name="connsiteX450" fmla="*/ 1085826 w 1793006"/>
                <a:gd name="connsiteY450" fmla="*/ 995349 h 1844123"/>
                <a:gd name="connsiteX451" fmla="*/ 1087023 w 1793006"/>
                <a:gd name="connsiteY451" fmla="*/ 1004036 h 1844123"/>
                <a:gd name="connsiteX452" fmla="*/ 1102949 w 1793006"/>
                <a:gd name="connsiteY452" fmla="*/ 1005638 h 1844123"/>
                <a:gd name="connsiteX453" fmla="*/ 1103103 w 1793006"/>
                <a:gd name="connsiteY453" fmla="*/ 977087 h 1844123"/>
                <a:gd name="connsiteX454" fmla="*/ 1126905 w 1793006"/>
                <a:gd name="connsiteY454" fmla="*/ 968806 h 1844123"/>
                <a:gd name="connsiteX455" fmla="*/ 1133739 w 1793006"/>
                <a:gd name="connsiteY455" fmla="*/ 988901 h 1844123"/>
                <a:gd name="connsiteX456" fmla="*/ 1162444 w 1793006"/>
                <a:gd name="connsiteY456" fmla="*/ 985446 h 1844123"/>
                <a:gd name="connsiteX457" fmla="*/ 1162926 w 1793006"/>
                <a:gd name="connsiteY457" fmla="*/ 994287 h 1844123"/>
                <a:gd name="connsiteX458" fmla="*/ 1190898 w 1793006"/>
                <a:gd name="connsiteY458" fmla="*/ 990986 h 1844123"/>
                <a:gd name="connsiteX459" fmla="*/ 1198774 w 1793006"/>
                <a:gd name="connsiteY459" fmla="*/ 1006352 h 1844123"/>
                <a:gd name="connsiteX460" fmla="*/ 1210279 w 1793006"/>
                <a:gd name="connsiteY460" fmla="*/ 999924 h 1844123"/>
                <a:gd name="connsiteX461" fmla="*/ 1217768 w 1793006"/>
                <a:gd name="connsiteY461" fmla="*/ 1004673 h 1844123"/>
                <a:gd name="connsiteX462" fmla="*/ 1214062 w 1793006"/>
                <a:gd name="connsiteY462" fmla="*/ 1030810 h 1844123"/>
                <a:gd name="connsiteX463" fmla="*/ 1219776 w 1793006"/>
                <a:gd name="connsiteY463" fmla="*/ 1036756 h 1844123"/>
                <a:gd name="connsiteX464" fmla="*/ 1232556 w 1793006"/>
                <a:gd name="connsiteY464" fmla="*/ 1013842 h 1844123"/>
                <a:gd name="connsiteX465" fmla="*/ 1246223 w 1793006"/>
                <a:gd name="connsiteY465" fmla="*/ 1006526 h 1844123"/>
                <a:gd name="connsiteX466" fmla="*/ 1239389 w 1793006"/>
                <a:gd name="connsiteY466" fmla="*/ 997028 h 1844123"/>
                <a:gd name="connsiteX467" fmla="*/ 1261338 w 1793006"/>
                <a:gd name="connsiteY467" fmla="*/ 985774 h 1844123"/>
                <a:gd name="connsiteX468" fmla="*/ 1261338 w 1793006"/>
                <a:gd name="connsiteY468" fmla="*/ 985774 h 1844123"/>
                <a:gd name="connsiteX469" fmla="*/ 1266395 w 1793006"/>
                <a:gd name="connsiteY469" fmla="*/ 977416 h 1844123"/>
                <a:gd name="connsiteX470" fmla="*/ 1266395 w 1793006"/>
                <a:gd name="connsiteY470" fmla="*/ 977416 h 1844123"/>
                <a:gd name="connsiteX471" fmla="*/ 1262940 w 1793006"/>
                <a:gd name="connsiteY471" fmla="*/ 968169 h 1844123"/>
                <a:gd name="connsiteX472" fmla="*/ 1262940 w 1793006"/>
                <a:gd name="connsiteY472" fmla="*/ 968169 h 1844123"/>
                <a:gd name="connsiteX473" fmla="*/ 1265836 w 1793006"/>
                <a:gd name="connsiteY473" fmla="*/ 963034 h 1844123"/>
                <a:gd name="connsiteX474" fmla="*/ 1265836 w 1793006"/>
                <a:gd name="connsiteY474" fmla="*/ 963034 h 1844123"/>
                <a:gd name="connsiteX475" fmla="*/ 1268326 w 1793006"/>
                <a:gd name="connsiteY475" fmla="*/ 962706 h 1844123"/>
                <a:gd name="connsiteX476" fmla="*/ 1268326 w 1793006"/>
                <a:gd name="connsiteY476" fmla="*/ 962706 h 1844123"/>
                <a:gd name="connsiteX477" fmla="*/ 1268094 w 1793006"/>
                <a:gd name="connsiteY477" fmla="*/ 960776 h 1844123"/>
                <a:gd name="connsiteX478" fmla="*/ 1268094 w 1793006"/>
                <a:gd name="connsiteY478" fmla="*/ 960776 h 1844123"/>
                <a:gd name="connsiteX479" fmla="*/ 1259002 w 1793006"/>
                <a:gd name="connsiteY479" fmla="*/ 956432 h 1844123"/>
                <a:gd name="connsiteX480" fmla="*/ 1259002 w 1793006"/>
                <a:gd name="connsiteY480" fmla="*/ 956432 h 1844123"/>
                <a:gd name="connsiteX481" fmla="*/ 1266473 w 1793006"/>
                <a:gd name="connsiteY481" fmla="*/ 958208 h 1844123"/>
                <a:gd name="connsiteX482" fmla="*/ 1266473 w 1793006"/>
                <a:gd name="connsiteY482" fmla="*/ 958208 h 1844123"/>
                <a:gd name="connsiteX483" fmla="*/ 1276453 w 1793006"/>
                <a:gd name="connsiteY483" fmla="*/ 949039 h 1844123"/>
                <a:gd name="connsiteX484" fmla="*/ 1246706 w 1793006"/>
                <a:gd name="connsiteY484" fmla="*/ 928364 h 1844123"/>
                <a:gd name="connsiteX485" fmla="*/ 1249524 w 1793006"/>
                <a:gd name="connsiteY485" fmla="*/ 939232 h 1844123"/>
                <a:gd name="connsiteX486" fmla="*/ 1219603 w 1793006"/>
                <a:gd name="connsiteY486" fmla="*/ 919118 h 1844123"/>
                <a:gd name="connsiteX487" fmla="*/ 1206978 w 1793006"/>
                <a:gd name="connsiteY487" fmla="*/ 929812 h 1844123"/>
                <a:gd name="connsiteX488" fmla="*/ 1200704 w 1793006"/>
                <a:gd name="connsiteY488" fmla="*/ 925237 h 1844123"/>
                <a:gd name="connsiteX489" fmla="*/ 1224255 w 1793006"/>
                <a:gd name="connsiteY489" fmla="*/ 876340 h 1844123"/>
                <a:gd name="connsiteX490" fmla="*/ 1209622 w 1793006"/>
                <a:gd name="connsiteY490" fmla="*/ 875375 h 1844123"/>
                <a:gd name="connsiteX491" fmla="*/ 1213638 w 1793006"/>
                <a:gd name="connsiteY491" fmla="*/ 866360 h 1844123"/>
                <a:gd name="connsiteX492" fmla="*/ 1187674 w 1793006"/>
                <a:gd name="connsiteY492" fmla="*/ 860260 h 1844123"/>
                <a:gd name="connsiteX493" fmla="*/ 1186786 w 1793006"/>
                <a:gd name="connsiteY493" fmla="*/ 841767 h 1844123"/>
                <a:gd name="connsiteX494" fmla="*/ 1170223 w 1793006"/>
                <a:gd name="connsiteY494" fmla="*/ 827540 h 1844123"/>
                <a:gd name="connsiteX495" fmla="*/ 1148661 w 1793006"/>
                <a:gd name="connsiteY495" fmla="*/ 823679 h 1844123"/>
                <a:gd name="connsiteX496" fmla="*/ 1143120 w 1793006"/>
                <a:gd name="connsiteY496" fmla="*/ 810649 h 1844123"/>
                <a:gd name="connsiteX497" fmla="*/ 1156151 w 1793006"/>
                <a:gd name="connsiteY497" fmla="*/ 779454 h 1844123"/>
                <a:gd name="connsiteX498" fmla="*/ 1137812 w 1793006"/>
                <a:gd name="connsiteY498" fmla="*/ 768200 h 1844123"/>
                <a:gd name="connsiteX499" fmla="*/ 1138294 w 1793006"/>
                <a:gd name="connsiteY499" fmla="*/ 757023 h 1844123"/>
                <a:gd name="connsiteX500" fmla="*/ 1132580 w 1793006"/>
                <a:gd name="connsiteY500" fmla="*/ 759764 h 1844123"/>
                <a:gd name="connsiteX501" fmla="*/ 1132580 w 1793006"/>
                <a:gd name="connsiteY501" fmla="*/ 759764 h 1844123"/>
                <a:gd name="connsiteX502" fmla="*/ 1133951 w 1793006"/>
                <a:gd name="connsiteY502" fmla="*/ 755092 h 1844123"/>
                <a:gd name="connsiteX503" fmla="*/ 1133951 w 1793006"/>
                <a:gd name="connsiteY503" fmla="*/ 755092 h 1844123"/>
                <a:gd name="connsiteX504" fmla="*/ 1130901 w 1793006"/>
                <a:gd name="connsiteY504" fmla="*/ 754281 h 1844123"/>
                <a:gd name="connsiteX505" fmla="*/ 1130901 w 1793006"/>
                <a:gd name="connsiteY505" fmla="*/ 754281 h 1844123"/>
                <a:gd name="connsiteX506" fmla="*/ 1126731 w 1793006"/>
                <a:gd name="connsiteY506" fmla="*/ 759996 h 1844123"/>
                <a:gd name="connsiteX507" fmla="*/ 1123913 w 1793006"/>
                <a:gd name="connsiteY507" fmla="*/ 758393 h 184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</a:cxnLst>
              <a:rect l="l" t="t" r="r" b="b"/>
              <a:pathLst>
                <a:path w="1793006" h="1844123">
                  <a:moveTo>
                    <a:pt x="39" y="374593"/>
                  </a:moveTo>
                  <a:lnTo>
                    <a:pt x="64533" y="384167"/>
                  </a:lnTo>
                  <a:lnTo>
                    <a:pt x="66792" y="360038"/>
                  </a:lnTo>
                  <a:lnTo>
                    <a:pt x="79011" y="358744"/>
                  </a:lnTo>
                  <a:lnTo>
                    <a:pt x="88991" y="363898"/>
                  </a:lnTo>
                  <a:lnTo>
                    <a:pt x="100496" y="359400"/>
                  </a:lnTo>
                  <a:lnTo>
                    <a:pt x="104839" y="370886"/>
                  </a:lnTo>
                  <a:lnTo>
                    <a:pt x="121171" y="376195"/>
                  </a:lnTo>
                  <a:lnTo>
                    <a:pt x="135957" y="372180"/>
                  </a:lnTo>
                  <a:lnTo>
                    <a:pt x="148331" y="361331"/>
                  </a:lnTo>
                  <a:lnTo>
                    <a:pt x="145281" y="350231"/>
                  </a:lnTo>
                  <a:lnTo>
                    <a:pt x="153814" y="337857"/>
                  </a:lnTo>
                  <a:lnTo>
                    <a:pt x="145687" y="300060"/>
                  </a:lnTo>
                  <a:lnTo>
                    <a:pt x="164103" y="296277"/>
                  </a:lnTo>
                  <a:lnTo>
                    <a:pt x="184372" y="274000"/>
                  </a:lnTo>
                  <a:lnTo>
                    <a:pt x="205201" y="269907"/>
                  </a:lnTo>
                  <a:lnTo>
                    <a:pt x="236318" y="280447"/>
                  </a:lnTo>
                  <a:lnTo>
                    <a:pt x="237844" y="292744"/>
                  </a:lnTo>
                  <a:lnTo>
                    <a:pt x="260835" y="284540"/>
                  </a:lnTo>
                  <a:lnTo>
                    <a:pt x="282378" y="286702"/>
                  </a:lnTo>
                  <a:lnTo>
                    <a:pt x="288729" y="276895"/>
                  </a:lnTo>
                  <a:lnTo>
                    <a:pt x="271278" y="262418"/>
                  </a:lnTo>
                  <a:lnTo>
                    <a:pt x="303921" y="266278"/>
                  </a:lnTo>
                  <a:lnTo>
                    <a:pt x="320407" y="242148"/>
                  </a:lnTo>
                  <a:lnTo>
                    <a:pt x="349440" y="247708"/>
                  </a:lnTo>
                  <a:lnTo>
                    <a:pt x="362142" y="224061"/>
                  </a:lnTo>
                  <a:lnTo>
                    <a:pt x="372759" y="229292"/>
                  </a:lnTo>
                  <a:lnTo>
                    <a:pt x="387314" y="221648"/>
                  </a:lnTo>
                  <a:lnTo>
                    <a:pt x="384418" y="192865"/>
                  </a:lnTo>
                  <a:lnTo>
                    <a:pt x="406367" y="178542"/>
                  </a:lnTo>
                  <a:lnTo>
                    <a:pt x="399611" y="160126"/>
                  </a:lnTo>
                  <a:lnTo>
                    <a:pt x="417061" y="163832"/>
                  </a:lnTo>
                  <a:lnTo>
                    <a:pt x="418258" y="181689"/>
                  </a:lnTo>
                  <a:lnTo>
                    <a:pt x="433373" y="183928"/>
                  </a:lnTo>
                  <a:lnTo>
                    <a:pt x="453719" y="169546"/>
                  </a:lnTo>
                  <a:lnTo>
                    <a:pt x="462966" y="188117"/>
                  </a:lnTo>
                  <a:lnTo>
                    <a:pt x="471402" y="185144"/>
                  </a:lnTo>
                  <a:lnTo>
                    <a:pt x="472367" y="176457"/>
                  </a:lnTo>
                  <a:lnTo>
                    <a:pt x="494161" y="171631"/>
                  </a:lnTo>
                  <a:lnTo>
                    <a:pt x="508485" y="201630"/>
                  </a:lnTo>
                  <a:lnTo>
                    <a:pt x="535105" y="198000"/>
                  </a:lnTo>
                  <a:lnTo>
                    <a:pt x="577245" y="221899"/>
                  </a:lnTo>
                  <a:lnTo>
                    <a:pt x="577573" y="235566"/>
                  </a:lnTo>
                  <a:lnTo>
                    <a:pt x="595256" y="243847"/>
                  </a:lnTo>
                  <a:lnTo>
                    <a:pt x="604020" y="265641"/>
                  </a:lnTo>
                  <a:lnTo>
                    <a:pt x="645098" y="253248"/>
                  </a:lnTo>
                  <a:lnTo>
                    <a:pt x="686197" y="270544"/>
                  </a:lnTo>
                  <a:lnTo>
                    <a:pt x="714979" y="262109"/>
                  </a:lnTo>
                  <a:lnTo>
                    <a:pt x="722526" y="266201"/>
                  </a:lnTo>
                  <a:lnTo>
                    <a:pt x="717218" y="279482"/>
                  </a:lnTo>
                  <a:lnTo>
                    <a:pt x="726465" y="285428"/>
                  </a:lnTo>
                  <a:lnTo>
                    <a:pt x="763296" y="287841"/>
                  </a:lnTo>
                  <a:lnTo>
                    <a:pt x="754127" y="308033"/>
                  </a:lnTo>
                  <a:lnTo>
                    <a:pt x="770130" y="318650"/>
                  </a:lnTo>
                  <a:lnTo>
                    <a:pt x="809780" y="306662"/>
                  </a:lnTo>
                  <a:lnTo>
                    <a:pt x="825532" y="325001"/>
                  </a:lnTo>
                  <a:lnTo>
                    <a:pt x="838640" y="312859"/>
                  </a:lnTo>
                  <a:lnTo>
                    <a:pt x="851747" y="311565"/>
                  </a:lnTo>
                  <a:lnTo>
                    <a:pt x="847326" y="317994"/>
                  </a:lnTo>
                  <a:lnTo>
                    <a:pt x="857210" y="319190"/>
                  </a:lnTo>
                  <a:lnTo>
                    <a:pt x="855917" y="312511"/>
                  </a:lnTo>
                  <a:lnTo>
                    <a:pt x="870395" y="307357"/>
                  </a:lnTo>
                  <a:lnTo>
                    <a:pt x="878502" y="314750"/>
                  </a:lnTo>
                  <a:lnTo>
                    <a:pt x="859449" y="329460"/>
                  </a:lnTo>
                  <a:lnTo>
                    <a:pt x="867731" y="326391"/>
                  </a:lnTo>
                  <a:lnTo>
                    <a:pt x="876089" y="340386"/>
                  </a:lnTo>
                  <a:lnTo>
                    <a:pt x="891281" y="336448"/>
                  </a:lnTo>
                  <a:lnTo>
                    <a:pt x="908655" y="312009"/>
                  </a:lnTo>
                  <a:lnTo>
                    <a:pt x="928268" y="307820"/>
                  </a:lnTo>
                  <a:lnTo>
                    <a:pt x="932766" y="296489"/>
                  </a:lnTo>
                  <a:lnTo>
                    <a:pt x="942649" y="295041"/>
                  </a:lnTo>
                  <a:lnTo>
                    <a:pt x="942089" y="277764"/>
                  </a:lnTo>
                  <a:lnTo>
                    <a:pt x="954946" y="277919"/>
                  </a:lnTo>
                  <a:lnTo>
                    <a:pt x="965409" y="265448"/>
                  </a:lnTo>
                  <a:lnTo>
                    <a:pt x="982608" y="266008"/>
                  </a:lnTo>
                  <a:lnTo>
                    <a:pt x="992820" y="289250"/>
                  </a:lnTo>
                  <a:lnTo>
                    <a:pt x="1006893" y="294636"/>
                  </a:lnTo>
                  <a:lnTo>
                    <a:pt x="1014383" y="260468"/>
                  </a:lnTo>
                  <a:lnTo>
                    <a:pt x="1042451" y="239793"/>
                  </a:lnTo>
                  <a:lnTo>
                    <a:pt x="1062140" y="246222"/>
                  </a:lnTo>
                  <a:lnTo>
                    <a:pt x="1073569" y="242361"/>
                  </a:lnTo>
                  <a:lnTo>
                    <a:pt x="1086676" y="272436"/>
                  </a:lnTo>
                  <a:lnTo>
                    <a:pt x="1096637" y="267205"/>
                  </a:lnTo>
                  <a:lnTo>
                    <a:pt x="1096637" y="267205"/>
                  </a:lnTo>
                  <a:lnTo>
                    <a:pt x="1095749" y="265757"/>
                  </a:lnTo>
                  <a:lnTo>
                    <a:pt x="1095749" y="265757"/>
                  </a:lnTo>
                  <a:lnTo>
                    <a:pt x="1113354" y="235759"/>
                  </a:lnTo>
                  <a:lnTo>
                    <a:pt x="1112389" y="224273"/>
                  </a:lnTo>
                  <a:lnTo>
                    <a:pt x="1121481" y="223945"/>
                  </a:lnTo>
                  <a:lnTo>
                    <a:pt x="1125496" y="232149"/>
                  </a:lnTo>
                  <a:lnTo>
                    <a:pt x="1136750" y="229253"/>
                  </a:lnTo>
                  <a:lnTo>
                    <a:pt x="1145920" y="200780"/>
                  </a:lnTo>
                  <a:lnTo>
                    <a:pt x="1155977" y="205915"/>
                  </a:lnTo>
                  <a:lnTo>
                    <a:pt x="1152753" y="177442"/>
                  </a:lnTo>
                  <a:lnTo>
                    <a:pt x="1156942" y="165859"/>
                  </a:lnTo>
                  <a:lnTo>
                    <a:pt x="1166440" y="167056"/>
                  </a:lnTo>
                  <a:lnTo>
                    <a:pt x="1173756" y="156130"/>
                  </a:lnTo>
                  <a:lnTo>
                    <a:pt x="1170628" y="138197"/>
                  </a:lnTo>
                  <a:lnTo>
                    <a:pt x="1189044" y="125418"/>
                  </a:lnTo>
                  <a:lnTo>
                    <a:pt x="1209314" y="128236"/>
                  </a:lnTo>
                  <a:lnTo>
                    <a:pt x="1212924" y="101230"/>
                  </a:lnTo>
                  <a:lnTo>
                    <a:pt x="1254253" y="67062"/>
                  </a:lnTo>
                  <a:lnTo>
                    <a:pt x="1267361" y="63375"/>
                  </a:lnTo>
                  <a:lnTo>
                    <a:pt x="1285853" y="73664"/>
                  </a:lnTo>
                  <a:lnTo>
                    <a:pt x="1304829" y="63606"/>
                  </a:lnTo>
                  <a:lnTo>
                    <a:pt x="1309983" y="53317"/>
                  </a:lnTo>
                  <a:lnTo>
                    <a:pt x="1285294" y="38511"/>
                  </a:lnTo>
                  <a:lnTo>
                    <a:pt x="1294695" y="0"/>
                  </a:lnTo>
                  <a:lnTo>
                    <a:pt x="1309983" y="35133"/>
                  </a:lnTo>
                  <a:lnTo>
                    <a:pt x="1337878" y="46638"/>
                  </a:lnTo>
                  <a:lnTo>
                    <a:pt x="1336835" y="72930"/>
                  </a:lnTo>
                  <a:lnTo>
                    <a:pt x="1357105" y="90458"/>
                  </a:lnTo>
                  <a:lnTo>
                    <a:pt x="1349788" y="109839"/>
                  </a:lnTo>
                  <a:lnTo>
                    <a:pt x="1357915" y="117792"/>
                  </a:lnTo>
                  <a:lnTo>
                    <a:pt x="1401098" y="106866"/>
                  </a:lnTo>
                  <a:lnTo>
                    <a:pt x="1424340" y="111055"/>
                  </a:lnTo>
                  <a:lnTo>
                    <a:pt x="1427235" y="125205"/>
                  </a:lnTo>
                  <a:lnTo>
                    <a:pt x="1445092" y="127464"/>
                  </a:lnTo>
                  <a:lnTo>
                    <a:pt x="1463276" y="101481"/>
                  </a:lnTo>
                  <a:lnTo>
                    <a:pt x="1493351" y="117561"/>
                  </a:lnTo>
                  <a:lnTo>
                    <a:pt x="1507829" y="116267"/>
                  </a:lnTo>
                  <a:lnTo>
                    <a:pt x="1515223" y="106944"/>
                  </a:lnTo>
                  <a:lnTo>
                    <a:pt x="1523910" y="112407"/>
                  </a:lnTo>
                  <a:lnTo>
                    <a:pt x="1526400" y="146826"/>
                  </a:lnTo>
                  <a:lnTo>
                    <a:pt x="1516825" y="171824"/>
                  </a:lnTo>
                  <a:lnTo>
                    <a:pt x="1467677" y="224331"/>
                  </a:lnTo>
                  <a:lnTo>
                    <a:pt x="1451211" y="255121"/>
                  </a:lnTo>
                  <a:lnTo>
                    <a:pt x="1482638" y="251105"/>
                  </a:lnTo>
                  <a:lnTo>
                    <a:pt x="1509586" y="261800"/>
                  </a:lnTo>
                  <a:lnTo>
                    <a:pt x="1535087" y="257379"/>
                  </a:lnTo>
                  <a:lnTo>
                    <a:pt x="1535897" y="242901"/>
                  </a:lnTo>
                  <a:lnTo>
                    <a:pt x="1555684" y="234851"/>
                  </a:lnTo>
                  <a:lnTo>
                    <a:pt x="1563811" y="213386"/>
                  </a:lnTo>
                  <a:lnTo>
                    <a:pt x="1579408" y="214428"/>
                  </a:lnTo>
                  <a:lnTo>
                    <a:pt x="1612148" y="196746"/>
                  </a:lnTo>
                  <a:lnTo>
                    <a:pt x="1612148" y="196746"/>
                  </a:lnTo>
                  <a:lnTo>
                    <a:pt x="1616820" y="241608"/>
                  </a:lnTo>
                  <a:lnTo>
                    <a:pt x="1626298" y="243770"/>
                  </a:lnTo>
                  <a:lnTo>
                    <a:pt x="1630158" y="254870"/>
                  </a:lnTo>
                  <a:lnTo>
                    <a:pt x="1608036" y="299829"/>
                  </a:lnTo>
                  <a:lnTo>
                    <a:pt x="1593964" y="309075"/>
                  </a:lnTo>
                  <a:lnTo>
                    <a:pt x="1589388" y="341718"/>
                  </a:lnTo>
                  <a:lnTo>
                    <a:pt x="1599369" y="358918"/>
                  </a:lnTo>
                  <a:lnTo>
                    <a:pt x="1587458" y="412158"/>
                  </a:lnTo>
                  <a:lnTo>
                    <a:pt x="1577478" y="434435"/>
                  </a:lnTo>
                  <a:lnTo>
                    <a:pt x="1533967" y="475533"/>
                  </a:lnTo>
                  <a:lnTo>
                    <a:pt x="1475032" y="511805"/>
                  </a:lnTo>
                  <a:lnTo>
                    <a:pt x="1483391" y="576782"/>
                  </a:lnTo>
                  <a:lnTo>
                    <a:pt x="1464009" y="616027"/>
                  </a:lnTo>
                  <a:lnTo>
                    <a:pt x="1473816" y="627686"/>
                  </a:lnTo>
                  <a:lnTo>
                    <a:pt x="1512906" y="634366"/>
                  </a:lnTo>
                  <a:lnTo>
                    <a:pt x="1543870" y="669672"/>
                  </a:lnTo>
                  <a:lnTo>
                    <a:pt x="1581184" y="690019"/>
                  </a:lnTo>
                  <a:lnTo>
                    <a:pt x="1638923" y="765207"/>
                  </a:lnTo>
                  <a:lnTo>
                    <a:pt x="1707027" y="809587"/>
                  </a:lnTo>
                  <a:lnTo>
                    <a:pt x="1728010" y="840377"/>
                  </a:lnTo>
                  <a:lnTo>
                    <a:pt x="1710482" y="872788"/>
                  </a:lnTo>
                  <a:lnTo>
                    <a:pt x="1725597" y="908809"/>
                  </a:lnTo>
                  <a:lnTo>
                    <a:pt x="1698089" y="949734"/>
                  </a:lnTo>
                  <a:lnTo>
                    <a:pt x="1682337" y="956896"/>
                  </a:lnTo>
                  <a:lnTo>
                    <a:pt x="1674693" y="988979"/>
                  </a:lnTo>
                  <a:lnTo>
                    <a:pt x="1688611" y="1044381"/>
                  </a:lnTo>
                  <a:lnTo>
                    <a:pt x="1699865" y="1061195"/>
                  </a:lnTo>
                  <a:lnTo>
                    <a:pt x="1695599" y="1076464"/>
                  </a:lnTo>
                  <a:lnTo>
                    <a:pt x="1704517" y="1090208"/>
                  </a:lnTo>
                  <a:lnTo>
                    <a:pt x="1753491" y="1104841"/>
                  </a:lnTo>
                  <a:lnTo>
                    <a:pt x="1766676" y="1121577"/>
                  </a:lnTo>
                  <a:lnTo>
                    <a:pt x="1762815" y="1144491"/>
                  </a:lnTo>
                  <a:lnTo>
                    <a:pt x="1752121" y="1154780"/>
                  </a:lnTo>
                  <a:lnTo>
                    <a:pt x="1761927" y="1176091"/>
                  </a:lnTo>
                  <a:lnTo>
                    <a:pt x="1749225" y="1199082"/>
                  </a:lnTo>
                  <a:lnTo>
                    <a:pt x="1750267" y="1221765"/>
                  </a:lnTo>
                  <a:lnTo>
                    <a:pt x="1789763" y="1263982"/>
                  </a:lnTo>
                  <a:lnTo>
                    <a:pt x="1782775" y="1273383"/>
                  </a:lnTo>
                  <a:lnTo>
                    <a:pt x="1784146" y="1291954"/>
                  </a:lnTo>
                  <a:lnTo>
                    <a:pt x="1767023" y="1316315"/>
                  </a:lnTo>
                  <a:lnTo>
                    <a:pt x="1770710" y="1324519"/>
                  </a:lnTo>
                  <a:lnTo>
                    <a:pt x="1762352" y="1338341"/>
                  </a:lnTo>
                  <a:lnTo>
                    <a:pt x="1770228" y="1366235"/>
                  </a:lnTo>
                  <a:lnTo>
                    <a:pt x="1757043" y="1400326"/>
                  </a:lnTo>
                  <a:lnTo>
                    <a:pt x="1713687" y="1438605"/>
                  </a:lnTo>
                  <a:lnTo>
                    <a:pt x="1703726" y="1462002"/>
                  </a:lnTo>
                  <a:lnTo>
                    <a:pt x="1712007" y="1480495"/>
                  </a:lnTo>
                  <a:lnTo>
                    <a:pt x="1732122" y="1488217"/>
                  </a:lnTo>
                  <a:lnTo>
                    <a:pt x="1743782" y="1545781"/>
                  </a:lnTo>
                  <a:lnTo>
                    <a:pt x="1779088" y="1576822"/>
                  </a:lnTo>
                  <a:lnTo>
                    <a:pt x="1789146" y="1599986"/>
                  </a:lnTo>
                  <a:lnTo>
                    <a:pt x="1793007" y="1643497"/>
                  </a:lnTo>
                  <a:lnTo>
                    <a:pt x="1775247" y="1664172"/>
                  </a:lnTo>
                  <a:lnTo>
                    <a:pt x="1775247" y="1664172"/>
                  </a:lnTo>
                  <a:lnTo>
                    <a:pt x="1758202" y="1651219"/>
                  </a:lnTo>
                  <a:lnTo>
                    <a:pt x="1761657" y="1667145"/>
                  </a:lnTo>
                  <a:lnTo>
                    <a:pt x="1749264" y="1687896"/>
                  </a:lnTo>
                  <a:lnTo>
                    <a:pt x="1716370" y="1690309"/>
                  </a:lnTo>
                  <a:lnTo>
                    <a:pt x="1706640" y="1672531"/>
                  </a:lnTo>
                  <a:lnTo>
                    <a:pt x="1692008" y="1665465"/>
                  </a:lnTo>
                  <a:lnTo>
                    <a:pt x="1680097" y="1671739"/>
                  </a:lnTo>
                  <a:lnTo>
                    <a:pt x="1676797" y="1682839"/>
                  </a:lnTo>
                  <a:lnTo>
                    <a:pt x="1633942" y="1684287"/>
                  </a:lnTo>
                  <a:lnTo>
                    <a:pt x="1630409" y="1696101"/>
                  </a:lnTo>
                  <a:lnTo>
                    <a:pt x="1600179" y="1696989"/>
                  </a:lnTo>
                  <a:lnTo>
                    <a:pt x="1576532" y="1716119"/>
                  </a:lnTo>
                  <a:lnTo>
                    <a:pt x="1571957" y="1728589"/>
                  </a:lnTo>
                  <a:lnTo>
                    <a:pt x="1567537" y="1721910"/>
                  </a:lnTo>
                  <a:lnTo>
                    <a:pt x="1567537" y="1721910"/>
                  </a:lnTo>
                  <a:lnTo>
                    <a:pt x="1567208" y="1718049"/>
                  </a:lnTo>
                  <a:lnTo>
                    <a:pt x="1567208" y="1718049"/>
                  </a:lnTo>
                  <a:lnTo>
                    <a:pt x="1539546" y="1704787"/>
                  </a:lnTo>
                  <a:lnTo>
                    <a:pt x="1527172" y="1708571"/>
                  </a:lnTo>
                  <a:lnTo>
                    <a:pt x="1510687" y="1698919"/>
                  </a:lnTo>
                  <a:lnTo>
                    <a:pt x="1471692" y="1695715"/>
                  </a:lnTo>
                  <a:lnTo>
                    <a:pt x="1467504" y="1704884"/>
                  </a:lnTo>
                  <a:lnTo>
                    <a:pt x="1473121" y="1712123"/>
                  </a:lnTo>
                  <a:lnTo>
                    <a:pt x="1455265" y="1714131"/>
                  </a:lnTo>
                  <a:lnTo>
                    <a:pt x="1449725" y="1733029"/>
                  </a:lnTo>
                  <a:lnTo>
                    <a:pt x="1439339" y="1737372"/>
                  </a:lnTo>
                  <a:lnTo>
                    <a:pt x="1446327" y="1750152"/>
                  </a:lnTo>
                  <a:lnTo>
                    <a:pt x="1418433" y="1751040"/>
                  </a:lnTo>
                  <a:lnTo>
                    <a:pt x="1433065" y="1776212"/>
                  </a:lnTo>
                  <a:lnTo>
                    <a:pt x="1420286" y="1784242"/>
                  </a:lnTo>
                  <a:lnTo>
                    <a:pt x="1424552" y="1797909"/>
                  </a:lnTo>
                  <a:lnTo>
                    <a:pt x="1409515" y="1809086"/>
                  </a:lnTo>
                  <a:lnTo>
                    <a:pt x="1415228" y="1816074"/>
                  </a:lnTo>
                  <a:lnTo>
                    <a:pt x="1403318" y="1817271"/>
                  </a:lnTo>
                  <a:lnTo>
                    <a:pt x="1400422" y="1834954"/>
                  </a:lnTo>
                  <a:lnTo>
                    <a:pt x="1386118" y="1832213"/>
                  </a:lnTo>
                  <a:lnTo>
                    <a:pt x="1386524" y="1818314"/>
                  </a:lnTo>
                  <a:lnTo>
                    <a:pt x="1380095" y="1815746"/>
                  </a:lnTo>
                  <a:lnTo>
                    <a:pt x="1352993" y="1829414"/>
                  </a:lnTo>
                  <a:lnTo>
                    <a:pt x="1316412" y="1825553"/>
                  </a:lnTo>
                  <a:lnTo>
                    <a:pt x="1308613" y="1837946"/>
                  </a:lnTo>
                  <a:lnTo>
                    <a:pt x="1290023" y="1837135"/>
                  </a:lnTo>
                  <a:lnTo>
                    <a:pt x="1284966" y="1843563"/>
                  </a:lnTo>
                  <a:lnTo>
                    <a:pt x="1281510" y="1837135"/>
                  </a:lnTo>
                  <a:lnTo>
                    <a:pt x="1268306" y="1844123"/>
                  </a:lnTo>
                  <a:lnTo>
                    <a:pt x="1230278" y="1832058"/>
                  </a:lnTo>
                  <a:lnTo>
                    <a:pt x="1225761" y="1837927"/>
                  </a:lnTo>
                  <a:lnTo>
                    <a:pt x="1193909" y="1838409"/>
                  </a:lnTo>
                  <a:lnTo>
                    <a:pt x="1189740" y="1826267"/>
                  </a:lnTo>
                  <a:lnTo>
                    <a:pt x="1180010" y="1825147"/>
                  </a:lnTo>
                  <a:lnTo>
                    <a:pt x="1167057" y="1837927"/>
                  </a:lnTo>
                  <a:lnTo>
                    <a:pt x="1163853" y="1827946"/>
                  </a:lnTo>
                  <a:lnTo>
                    <a:pt x="1156691" y="1827541"/>
                  </a:lnTo>
                  <a:lnTo>
                    <a:pt x="1154915" y="1811306"/>
                  </a:lnTo>
                  <a:lnTo>
                    <a:pt x="1125728" y="1803025"/>
                  </a:lnTo>
                  <a:lnTo>
                    <a:pt x="1131036" y="1797562"/>
                  </a:lnTo>
                  <a:lnTo>
                    <a:pt x="1117118" y="1786211"/>
                  </a:lnTo>
                  <a:lnTo>
                    <a:pt x="1104088" y="1794821"/>
                  </a:lnTo>
                  <a:lnTo>
                    <a:pt x="1107620" y="1784995"/>
                  </a:lnTo>
                  <a:lnTo>
                    <a:pt x="1093220" y="1769320"/>
                  </a:lnTo>
                  <a:lnTo>
                    <a:pt x="1081155" y="1783393"/>
                  </a:lnTo>
                  <a:lnTo>
                    <a:pt x="1082448" y="1792311"/>
                  </a:lnTo>
                  <a:lnTo>
                    <a:pt x="1054380" y="1782910"/>
                  </a:lnTo>
                  <a:lnTo>
                    <a:pt x="1057122" y="1791752"/>
                  </a:lnTo>
                  <a:lnTo>
                    <a:pt x="1035405" y="1803817"/>
                  </a:lnTo>
                  <a:lnTo>
                    <a:pt x="1035076" y="1814279"/>
                  </a:lnTo>
                  <a:lnTo>
                    <a:pt x="1022297" y="1812832"/>
                  </a:lnTo>
                  <a:lnTo>
                    <a:pt x="1025521" y="1825533"/>
                  </a:lnTo>
                  <a:lnTo>
                    <a:pt x="998650" y="1816287"/>
                  </a:lnTo>
                  <a:lnTo>
                    <a:pt x="987724" y="1783393"/>
                  </a:lnTo>
                  <a:lnTo>
                    <a:pt x="985311" y="1793605"/>
                  </a:lnTo>
                  <a:lnTo>
                    <a:pt x="978477" y="1790149"/>
                  </a:lnTo>
                  <a:lnTo>
                    <a:pt x="992724" y="1771560"/>
                  </a:lnTo>
                  <a:lnTo>
                    <a:pt x="982106" y="1751696"/>
                  </a:lnTo>
                  <a:lnTo>
                    <a:pt x="983323" y="1737952"/>
                  </a:lnTo>
                  <a:lnTo>
                    <a:pt x="991913" y="1737315"/>
                  </a:lnTo>
                  <a:lnTo>
                    <a:pt x="994982" y="1711331"/>
                  </a:lnTo>
                  <a:lnTo>
                    <a:pt x="983651" y="1684074"/>
                  </a:lnTo>
                  <a:lnTo>
                    <a:pt x="962339" y="1674422"/>
                  </a:lnTo>
                  <a:lnTo>
                    <a:pt x="971335" y="1653999"/>
                  </a:lnTo>
                  <a:lnTo>
                    <a:pt x="951317" y="1631973"/>
                  </a:lnTo>
                  <a:lnTo>
                    <a:pt x="933306" y="1641374"/>
                  </a:lnTo>
                  <a:lnTo>
                    <a:pt x="915933" y="1610661"/>
                  </a:lnTo>
                  <a:lnTo>
                    <a:pt x="915933" y="1610661"/>
                  </a:lnTo>
                  <a:lnTo>
                    <a:pt x="964907" y="1578984"/>
                  </a:lnTo>
                  <a:lnTo>
                    <a:pt x="971335" y="1572401"/>
                  </a:lnTo>
                  <a:lnTo>
                    <a:pt x="967242" y="1557286"/>
                  </a:lnTo>
                  <a:lnTo>
                    <a:pt x="984133" y="1552634"/>
                  </a:lnTo>
                  <a:lnTo>
                    <a:pt x="967242" y="1529064"/>
                  </a:lnTo>
                  <a:lnTo>
                    <a:pt x="973265" y="1524006"/>
                  </a:lnTo>
                  <a:lnTo>
                    <a:pt x="964656" y="1509934"/>
                  </a:lnTo>
                  <a:lnTo>
                    <a:pt x="972377" y="1478816"/>
                  </a:lnTo>
                  <a:lnTo>
                    <a:pt x="951394" y="1437409"/>
                  </a:lnTo>
                  <a:lnTo>
                    <a:pt x="966991" y="1433702"/>
                  </a:lnTo>
                  <a:lnTo>
                    <a:pt x="960081" y="1418028"/>
                  </a:lnTo>
                  <a:lnTo>
                    <a:pt x="950429" y="1416252"/>
                  </a:lnTo>
                  <a:lnTo>
                    <a:pt x="930642" y="1427680"/>
                  </a:lnTo>
                  <a:lnTo>
                    <a:pt x="910219" y="1425112"/>
                  </a:lnTo>
                  <a:lnTo>
                    <a:pt x="903462" y="1417564"/>
                  </a:lnTo>
                  <a:lnTo>
                    <a:pt x="909099" y="1417641"/>
                  </a:lnTo>
                  <a:lnTo>
                    <a:pt x="912323" y="1401233"/>
                  </a:lnTo>
                  <a:lnTo>
                    <a:pt x="875163" y="1401639"/>
                  </a:lnTo>
                  <a:lnTo>
                    <a:pt x="876128" y="1383937"/>
                  </a:lnTo>
                  <a:lnTo>
                    <a:pt x="866399" y="1382257"/>
                  </a:lnTo>
                  <a:lnTo>
                    <a:pt x="867441" y="1371891"/>
                  </a:lnTo>
                  <a:lnTo>
                    <a:pt x="847655" y="1368513"/>
                  </a:lnTo>
                  <a:lnTo>
                    <a:pt x="832057" y="1378397"/>
                  </a:lnTo>
                  <a:lnTo>
                    <a:pt x="830609" y="1372779"/>
                  </a:lnTo>
                  <a:lnTo>
                    <a:pt x="813158" y="1371969"/>
                  </a:lnTo>
                  <a:lnTo>
                    <a:pt x="809375" y="1344788"/>
                  </a:lnTo>
                  <a:lnTo>
                    <a:pt x="776075" y="1349055"/>
                  </a:lnTo>
                  <a:lnTo>
                    <a:pt x="763605" y="1329191"/>
                  </a:lnTo>
                  <a:lnTo>
                    <a:pt x="720422" y="1308208"/>
                  </a:lnTo>
                  <a:lnTo>
                    <a:pt x="712624" y="1307648"/>
                  </a:lnTo>
                  <a:lnTo>
                    <a:pt x="706755" y="1322859"/>
                  </a:lnTo>
                  <a:lnTo>
                    <a:pt x="691312" y="1325021"/>
                  </a:lnTo>
                  <a:lnTo>
                    <a:pt x="690270" y="1333071"/>
                  </a:lnTo>
                  <a:lnTo>
                    <a:pt x="653110" y="1330176"/>
                  </a:lnTo>
                  <a:lnTo>
                    <a:pt x="651102" y="1316103"/>
                  </a:lnTo>
                  <a:lnTo>
                    <a:pt x="627860" y="1306856"/>
                  </a:lnTo>
                  <a:lnTo>
                    <a:pt x="622146" y="1290525"/>
                  </a:lnTo>
                  <a:lnTo>
                    <a:pt x="612900" y="1289637"/>
                  </a:lnTo>
                  <a:lnTo>
                    <a:pt x="607185" y="1304019"/>
                  </a:lnTo>
                  <a:lnTo>
                    <a:pt x="599310" y="1304656"/>
                  </a:lnTo>
                  <a:lnTo>
                    <a:pt x="575740" y="1282456"/>
                  </a:lnTo>
                  <a:lnTo>
                    <a:pt x="560296" y="1278673"/>
                  </a:lnTo>
                  <a:lnTo>
                    <a:pt x="536823" y="1241686"/>
                  </a:lnTo>
                  <a:lnTo>
                    <a:pt x="517519" y="1231629"/>
                  </a:lnTo>
                  <a:lnTo>
                    <a:pt x="510531" y="1208310"/>
                  </a:lnTo>
                  <a:lnTo>
                    <a:pt x="488331" y="1177752"/>
                  </a:lnTo>
                  <a:lnTo>
                    <a:pt x="492752" y="1164876"/>
                  </a:lnTo>
                  <a:lnTo>
                    <a:pt x="502809" y="1165050"/>
                  </a:lnTo>
                  <a:lnTo>
                    <a:pt x="503215" y="1142290"/>
                  </a:lnTo>
                  <a:lnTo>
                    <a:pt x="528870" y="1128546"/>
                  </a:lnTo>
                  <a:lnTo>
                    <a:pt x="509662" y="1122909"/>
                  </a:lnTo>
                  <a:lnTo>
                    <a:pt x="515936" y="1118643"/>
                  </a:lnTo>
                  <a:lnTo>
                    <a:pt x="502269" y="1108508"/>
                  </a:lnTo>
                  <a:lnTo>
                    <a:pt x="518194" y="1054805"/>
                  </a:lnTo>
                  <a:lnTo>
                    <a:pt x="533947" y="1029710"/>
                  </a:lnTo>
                  <a:lnTo>
                    <a:pt x="521245" y="1013552"/>
                  </a:lnTo>
                  <a:lnTo>
                    <a:pt x="532499" y="1003264"/>
                  </a:lnTo>
                  <a:lnTo>
                    <a:pt x="526399" y="996430"/>
                  </a:lnTo>
                  <a:lnTo>
                    <a:pt x="530259" y="979134"/>
                  </a:lnTo>
                  <a:lnTo>
                    <a:pt x="516592" y="972454"/>
                  </a:lnTo>
                  <a:lnTo>
                    <a:pt x="528252" y="964887"/>
                  </a:lnTo>
                  <a:lnTo>
                    <a:pt x="524237" y="959173"/>
                  </a:lnTo>
                  <a:lnTo>
                    <a:pt x="546031" y="919446"/>
                  </a:lnTo>
                  <a:lnTo>
                    <a:pt x="534622" y="910508"/>
                  </a:lnTo>
                  <a:lnTo>
                    <a:pt x="545722" y="903346"/>
                  </a:lnTo>
                  <a:lnTo>
                    <a:pt x="515164" y="911859"/>
                  </a:lnTo>
                  <a:lnTo>
                    <a:pt x="509450" y="904312"/>
                  </a:lnTo>
                  <a:lnTo>
                    <a:pt x="514758" y="900045"/>
                  </a:lnTo>
                  <a:lnTo>
                    <a:pt x="500686" y="882266"/>
                  </a:lnTo>
                  <a:lnTo>
                    <a:pt x="488215" y="899466"/>
                  </a:lnTo>
                  <a:lnTo>
                    <a:pt x="471402" y="903655"/>
                  </a:lnTo>
                  <a:lnTo>
                    <a:pt x="462001" y="888540"/>
                  </a:lnTo>
                  <a:lnTo>
                    <a:pt x="473737" y="872788"/>
                  </a:lnTo>
                  <a:lnTo>
                    <a:pt x="464163" y="867074"/>
                  </a:lnTo>
                  <a:lnTo>
                    <a:pt x="450090" y="874719"/>
                  </a:lnTo>
                  <a:lnTo>
                    <a:pt x="468506" y="837327"/>
                  </a:lnTo>
                  <a:lnTo>
                    <a:pt x="463275" y="794550"/>
                  </a:lnTo>
                  <a:lnTo>
                    <a:pt x="479992" y="799935"/>
                  </a:lnTo>
                  <a:lnTo>
                    <a:pt x="493910" y="791171"/>
                  </a:lnTo>
                  <a:lnTo>
                    <a:pt x="493910" y="791171"/>
                  </a:lnTo>
                  <a:lnTo>
                    <a:pt x="494875" y="783122"/>
                  </a:lnTo>
                  <a:lnTo>
                    <a:pt x="494875" y="783122"/>
                  </a:lnTo>
                  <a:lnTo>
                    <a:pt x="498003" y="747255"/>
                  </a:lnTo>
                  <a:lnTo>
                    <a:pt x="489161" y="740499"/>
                  </a:lnTo>
                  <a:lnTo>
                    <a:pt x="491825" y="728028"/>
                  </a:lnTo>
                  <a:lnTo>
                    <a:pt x="482656" y="721677"/>
                  </a:lnTo>
                  <a:lnTo>
                    <a:pt x="484355" y="714361"/>
                  </a:lnTo>
                  <a:lnTo>
                    <a:pt x="478235" y="715963"/>
                  </a:lnTo>
                  <a:lnTo>
                    <a:pt x="490126" y="693918"/>
                  </a:lnTo>
                  <a:lnTo>
                    <a:pt x="483467" y="681699"/>
                  </a:lnTo>
                  <a:lnTo>
                    <a:pt x="489335" y="657086"/>
                  </a:lnTo>
                  <a:lnTo>
                    <a:pt x="504373" y="655638"/>
                  </a:lnTo>
                  <a:lnTo>
                    <a:pt x="508465" y="642763"/>
                  </a:lnTo>
                  <a:lnTo>
                    <a:pt x="496072" y="595005"/>
                  </a:lnTo>
                  <a:lnTo>
                    <a:pt x="479181" y="589542"/>
                  </a:lnTo>
                  <a:lnTo>
                    <a:pt x="475880" y="581009"/>
                  </a:lnTo>
                  <a:lnTo>
                    <a:pt x="440496" y="602475"/>
                  </a:lnTo>
                  <a:lnTo>
                    <a:pt x="439531" y="568134"/>
                  </a:lnTo>
                  <a:lnTo>
                    <a:pt x="433412" y="582843"/>
                  </a:lnTo>
                  <a:lnTo>
                    <a:pt x="387661" y="571338"/>
                  </a:lnTo>
                  <a:lnTo>
                    <a:pt x="365539" y="583635"/>
                  </a:lnTo>
                  <a:lnTo>
                    <a:pt x="319615" y="567555"/>
                  </a:lnTo>
                  <a:lnTo>
                    <a:pt x="308206" y="555084"/>
                  </a:lnTo>
                  <a:lnTo>
                    <a:pt x="290196" y="554833"/>
                  </a:lnTo>
                  <a:lnTo>
                    <a:pt x="283999" y="544853"/>
                  </a:lnTo>
                  <a:lnTo>
                    <a:pt x="297512" y="528290"/>
                  </a:lnTo>
                  <a:lnTo>
                    <a:pt x="295350" y="518484"/>
                  </a:lnTo>
                  <a:lnTo>
                    <a:pt x="265603" y="511496"/>
                  </a:lnTo>
                  <a:lnTo>
                    <a:pt x="243094" y="487289"/>
                  </a:lnTo>
                  <a:lnTo>
                    <a:pt x="218733" y="497173"/>
                  </a:lnTo>
                  <a:lnTo>
                    <a:pt x="209892" y="471035"/>
                  </a:lnTo>
                  <a:lnTo>
                    <a:pt x="183909" y="468062"/>
                  </a:lnTo>
                  <a:lnTo>
                    <a:pt x="190993" y="445380"/>
                  </a:lnTo>
                  <a:lnTo>
                    <a:pt x="170724" y="447310"/>
                  </a:lnTo>
                  <a:lnTo>
                    <a:pt x="170724" y="447310"/>
                  </a:lnTo>
                  <a:lnTo>
                    <a:pt x="144181" y="432350"/>
                  </a:lnTo>
                  <a:lnTo>
                    <a:pt x="124394" y="436462"/>
                  </a:lnTo>
                  <a:lnTo>
                    <a:pt x="95940" y="410807"/>
                  </a:lnTo>
                  <a:lnTo>
                    <a:pt x="37314" y="430439"/>
                  </a:lnTo>
                  <a:lnTo>
                    <a:pt x="3629" y="394012"/>
                  </a:lnTo>
                  <a:lnTo>
                    <a:pt x="0" y="374400"/>
                  </a:lnTo>
                  <a:close/>
                  <a:moveTo>
                    <a:pt x="1123932" y="758393"/>
                  </a:moveTo>
                  <a:lnTo>
                    <a:pt x="1123932" y="758393"/>
                  </a:lnTo>
                  <a:lnTo>
                    <a:pt x="1119415" y="764030"/>
                  </a:lnTo>
                  <a:lnTo>
                    <a:pt x="1129801" y="773836"/>
                  </a:lnTo>
                  <a:lnTo>
                    <a:pt x="1116365" y="774551"/>
                  </a:lnTo>
                  <a:lnTo>
                    <a:pt x="1105516" y="786615"/>
                  </a:lnTo>
                  <a:lnTo>
                    <a:pt x="1090729" y="776481"/>
                  </a:lnTo>
                  <a:lnTo>
                    <a:pt x="1072951" y="797059"/>
                  </a:lnTo>
                  <a:lnTo>
                    <a:pt x="1047219" y="792716"/>
                  </a:lnTo>
                  <a:lnTo>
                    <a:pt x="1047373" y="768586"/>
                  </a:lnTo>
                  <a:lnTo>
                    <a:pt x="1033706" y="765690"/>
                  </a:lnTo>
                  <a:lnTo>
                    <a:pt x="1033532" y="781616"/>
                  </a:lnTo>
                  <a:lnTo>
                    <a:pt x="1022432" y="783141"/>
                  </a:lnTo>
                  <a:lnTo>
                    <a:pt x="1023803" y="793990"/>
                  </a:lnTo>
                  <a:lnTo>
                    <a:pt x="1001777" y="793507"/>
                  </a:lnTo>
                  <a:lnTo>
                    <a:pt x="991971" y="811363"/>
                  </a:lnTo>
                  <a:lnTo>
                    <a:pt x="999692" y="827366"/>
                  </a:lnTo>
                  <a:lnTo>
                    <a:pt x="972667" y="818120"/>
                  </a:lnTo>
                  <a:lnTo>
                    <a:pt x="954656" y="828582"/>
                  </a:lnTo>
                  <a:lnTo>
                    <a:pt x="967358" y="838311"/>
                  </a:lnTo>
                  <a:lnTo>
                    <a:pt x="963343" y="856882"/>
                  </a:lnTo>
                  <a:lnTo>
                    <a:pt x="953691" y="859140"/>
                  </a:lnTo>
                  <a:lnTo>
                    <a:pt x="948633" y="886880"/>
                  </a:lnTo>
                  <a:lnTo>
                    <a:pt x="961972" y="884544"/>
                  </a:lnTo>
                  <a:lnTo>
                    <a:pt x="974211" y="893231"/>
                  </a:lnTo>
                  <a:lnTo>
                    <a:pt x="949039" y="919446"/>
                  </a:lnTo>
                  <a:lnTo>
                    <a:pt x="944773" y="943730"/>
                  </a:lnTo>
                  <a:lnTo>
                    <a:pt x="951452" y="953228"/>
                  </a:lnTo>
                  <a:lnTo>
                    <a:pt x="937958" y="966412"/>
                  </a:lnTo>
                  <a:lnTo>
                    <a:pt x="937958" y="966412"/>
                  </a:lnTo>
                  <a:lnTo>
                    <a:pt x="934735" y="975176"/>
                  </a:lnTo>
                  <a:lnTo>
                    <a:pt x="934735" y="975176"/>
                  </a:lnTo>
                  <a:lnTo>
                    <a:pt x="938441" y="975254"/>
                  </a:lnTo>
                  <a:lnTo>
                    <a:pt x="938441" y="975254"/>
                  </a:lnTo>
                  <a:lnTo>
                    <a:pt x="940931" y="976624"/>
                  </a:lnTo>
                  <a:lnTo>
                    <a:pt x="940931" y="976624"/>
                  </a:lnTo>
                  <a:lnTo>
                    <a:pt x="958536" y="986681"/>
                  </a:lnTo>
                  <a:lnTo>
                    <a:pt x="953479" y="993283"/>
                  </a:lnTo>
                  <a:lnTo>
                    <a:pt x="953479" y="993283"/>
                  </a:lnTo>
                  <a:lnTo>
                    <a:pt x="956201" y="993129"/>
                  </a:lnTo>
                  <a:lnTo>
                    <a:pt x="956201" y="993129"/>
                  </a:lnTo>
                  <a:lnTo>
                    <a:pt x="975813" y="989191"/>
                  </a:lnTo>
                  <a:lnTo>
                    <a:pt x="969308" y="988071"/>
                  </a:lnTo>
                  <a:lnTo>
                    <a:pt x="973902" y="979944"/>
                  </a:lnTo>
                  <a:lnTo>
                    <a:pt x="1003649" y="967397"/>
                  </a:lnTo>
                  <a:lnTo>
                    <a:pt x="1014016" y="968439"/>
                  </a:lnTo>
                  <a:lnTo>
                    <a:pt x="1015714" y="981547"/>
                  </a:lnTo>
                  <a:lnTo>
                    <a:pt x="1028494" y="981701"/>
                  </a:lnTo>
                  <a:lnTo>
                    <a:pt x="1040308" y="971721"/>
                  </a:lnTo>
                  <a:lnTo>
                    <a:pt x="1044091" y="980253"/>
                  </a:lnTo>
                  <a:lnTo>
                    <a:pt x="1044091" y="980253"/>
                  </a:lnTo>
                  <a:lnTo>
                    <a:pt x="1052064" y="982821"/>
                  </a:lnTo>
                  <a:lnTo>
                    <a:pt x="1052064" y="982821"/>
                  </a:lnTo>
                  <a:lnTo>
                    <a:pt x="1063897" y="976701"/>
                  </a:lnTo>
                  <a:lnTo>
                    <a:pt x="1077719" y="995117"/>
                  </a:lnTo>
                  <a:lnTo>
                    <a:pt x="1085826" y="995349"/>
                  </a:lnTo>
                  <a:lnTo>
                    <a:pt x="1087023" y="1004036"/>
                  </a:lnTo>
                  <a:lnTo>
                    <a:pt x="1102949" y="1005638"/>
                  </a:lnTo>
                  <a:lnTo>
                    <a:pt x="1103103" y="977087"/>
                  </a:lnTo>
                  <a:lnTo>
                    <a:pt x="1126905" y="968806"/>
                  </a:lnTo>
                  <a:lnTo>
                    <a:pt x="1133739" y="988901"/>
                  </a:lnTo>
                  <a:lnTo>
                    <a:pt x="1162444" y="985446"/>
                  </a:lnTo>
                  <a:lnTo>
                    <a:pt x="1162926" y="994287"/>
                  </a:lnTo>
                  <a:lnTo>
                    <a:pt x="1190898" y="990986"/>
                  </a:lnTo>
                  <a:lnTo>
                    <a:pt x="1198774" y="1006352"/>
                  </a:lnTo>
                  <a:lnTo>
                    <a:pt x="1210279" y="999924"/>
                  </a:lnTo>
                  <a:lnTo>
                    <a:pt x="1217768" y="1004673"/>
                  </a:lnTo>
                  <a:lnTo>
                    <a:pt x="1214062" y="1030810"/>
                  </a:lnTo>
                  <a:lnTo>
                    <a:pt x="1219776" y="1036756"/>
                  </a:lnTo>
                  <a:lnTo>
                    <a:pt x="1232556" y="1013842"/>
                  </a:lnTo>
                  <a:lnTo>
                    <a:pt x="1246223" y="1006526"/>
                  </a:lnTo>
                  <a:lnTo>
                    <a:pt x="1239389" y="997028"/>
                  </a:lnTo>
                  <a:lnTo>
                    <a:pt x="1261338" y="985774"/>
                  </a:lnTo>
                  <a:lnTo>
                    <a:pt x="1261338" y="985774"/>
                  </a:lnTo>
                  <a:lnTo>
                    <a:pt x="1266395" y="977416"/>
                  </a:lnTo>
                  <a:lnTo>
                    <a:pt x="1266395" y="977416"/>
                  </a:lnTo>
                  <a:lnTo>
                    <a:pt x="1262940" y="968169"/>
                  </a:lnTo>
                  <a:lnTo>
                    <a:pt x="1262940" y="968169"/>
                  </a:lnTo>
                  <a:lnTo>
                    <a:pt x="1265836" y="963034"/>
                  </a:lnTo>
                  <a:lnTo>
                    <a:pt x="1265836" y="963034"/>
                  </a:lnTo>
                  <a:lnTo>
                    <a:pt x="1268326" y="962706"/>
                  </a:lnTo>
                  <a:lnTo>
                    <a:pt x="1268326" y="962706"/>
                  </a:lnTo>
                  <a:lnTo>
                    <a:pt x="1268094" y="960776"/>
                  </a:lnTo>
                  <a:lnTo>
                    <a:pt x="1268094" y="960776"/>
                  </a:lnTo>
                  <a:lnTo>
                    <a:pt x="1259002" y="956432"/>
                  </a:lnTo>
                  <a:lnTo>
                    <a:pt x="1259002" y="956432"/>
                  </a:lnTo>
                  <a:lnTo>
                    <a:pt x="1266473" y="958208"/>
                  </a:lnTo>
                  <a:lnTo>
                    <a:pt x="1266473" y="958208"/>
                  </a:lnTo>
                  <a:lnTo>
                    <a:pt x="1276453" y="949039"/>
                  </a:lnTo>
                  <a:lnTo>
                    <a:pt x="1246706" y="928364"/>
                  </a:lnTo>
                  <a:lnTo>
                    <a:pt x="1249524" y="939232"/>
                  </a:lnTo>
                  <a:lnTo>
                    <a:pt x="1219603" y="919118"/>
                  </a:lnTo>
                  <a:lnTo>
                    <a:pt x="1206978" y="929812"/>
                  </a:lnTo>
                  <a:lnTo>
                    <a:pt x="1200704" y="925237"/>
                  </a:lnTo>
                  <a:lnTo>
                    <a:pt x="1224255" y="876340"/>
                  </a:lnTo>
                  <a:lnTo>
                    <a:pt x="1209622" y="875375"/>
                  </a:lnTo>
                  <a:lnTo>
                    <a:pt x="1213638" y="866360"/>
                  </a:lnTo>
                  <a:lnTo>
                    <a:pt x="1187674" y="860260"/>
                  </a:lnTo>
                  <a:lnTo>
                    <a:pt x="1186786" y="841767"/>
                  </a:lnTo>
                  <a:lnTo>
                    <a:pt x="1170223" y="827540"/>
                  </a:lnTo>
                  <a:lnTo>
                    <a:pt x="1148661" y="823679"/>
                  </a:lnTo>
                  <a:lnTo>
                    <a:pt x="1143120" y="810649"/>
                  </a:lnTo>
                  <a:lnTo>
                    <a:pt x="1156151" y="779454"/>
                  </a:lnTo>
                  <a:lnTo>
                    <a:pt x="1137812" y="768200"/>
                  </a:lnTo>
                  <a:lnTo>
                    <a:pt x="1138294" y="757023"/>
                  </a:lnTo>
                  <a:lnTo>
                    <a:pt x="1132580" y="759764"/>
                  </a:lnTo>
                  <a:lnTo>
                    <a:pt x="1132580" y="759764"/>
                  </a:lnTo>
                  <a:lnTo>
                    <a:pt x="1133951" y="755092"/>
                  </a:lnTo>
                  <a:lnTo>
                    <a:pt x="1133951" y="755092"/>
                  </a:lnTo>
                  <a:lnTo>
                    <a:pt x="1130901" y="754281"/>
                  </a:lnTo>
                  <a:lnTo>
                    <a:pt x="1130901" y="754281"/>
                  </a:lnTo>
                  <a:lnTo>
                    <a:pt x="1126731" y="759996"/>
                  </a:lnTo>
                  <a:lnTo>
                    <a:pt x="1123913" y="75839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2" name="Berlin">
              <a:extLst>
                <a:ext uri="{FF2B5EF4-FFF2-40B4-BE49-F238E27FC236}">
                  <a16:creationId xmlns:a16="http://schemas.microsoft.com/office/drawing/2014/main" id="{33260F28-5D9F-7512-BBB8-DA51F344A1F4}"/>
                </a:ext>
              </a:extLst>
            </p:cNvPr>
            <p:cNvSpPr/>
            <p:nvPr/>
          </p:nvSpPr>
          <p:spPr>
            <a:xfrm>
              <a:off x="7020548" y="2068878"/>
              <a:ext cx="341968" cy="282648"/>
            </a:xfrm>
            <a:custGeom>
              <a:avLst/>
              <a:gdLst>
                <a:gd name="connsiteX0" fmla="*/ 197730 w 341968"/>
                <a:gd name="connsiteY0" fmla="*/ 5231 h 282648"/>
                <a:gd name="connsiteX1" fmla="*/ 198290 w 341968"/>
                <a:gd name="connsiteY1" fmla="*/ 5560 h 282648"/>
                <a:gd name="connsiteX2" fmla="*/ 198290 w 341968"/>
                <a:gd name="connsiteY2" fmla="*/ 5560 h 282648"/>
                <a:gd name="connsiteX3" fmla="*/ 204004 w 341968"/>
                <a:gd name="connsiteY3" fmla="*/ 2818 h 282648"/>
                <a:gd name="connsiteX4" fmla="*/ 203444 w 341968"/>
                <a:gd name="connsiteY4" fmla="*/ 13995 h 282648"/>
                <a:gd name="connsiteX5" fmla="*/ 221783 w 341968"/>
                <a:gd name="connsiteY5" fmla="*/ 25327 h 282648"/>
                <a:gd name="connsiteX6" fmla="*/ 208753 w 341968"/>
                <a:gd name="connsiteY6" fmla="*/ 56522 h 282648"/>
                <a:gd name="connsiteX7" fmla="*/ 214312 w 341968"/>
                <a:gd name="connsiteY7" fmla="*/ 69552 h 282648"/>
                <a:gd name="connsiteX8" fmla="*/ 235778 w 341968"/>
                <a:gd name="connsiteY8" fmla="*/ 73413 h 282648"/>
                <a:gd name="connsiteX9" fmla="*/ 252341 w 341968"/>
                <a:gd name="connsiteY9" fmla="*/ 87640 h 282648"/>
                <a:gd name="connsiteX10" fmla="*/ 253229 w 341968"/>
                <a:gd name="connsiteY10" fmla="*/ 106133 h 282648"/>
                <a:gd name="connsiteX11" fmla="*/ 279192 w 341968"/>
                <a:gd name="connsiteY11" fmla="*/ 112233 h 282648"/>
                <a:gd name="connsiteX12" fmla="*/ 275178 w 341968"/>
                <a:gd name="connsiteY12" fmla="*/ 121248 h 282648"/>
                <a:gd name="connsiteX13" fmla="*/ 289810 w 341968"/>
                <a:gd name="connsiteY13" fmla="*/ 122213 h 282648"/>
                <a:gd name="connsiteX14" fmla="*/ 266240 w 341968"/>
                <a:gd name="connsiteY14" fmla="*/ 171033 h 282648"/>
                <a:gd name="connsiteX15" fmla="*/ 272513 w 341968"/>
                <a:gd name="connsiteY15" fmla="*/ 175685 h 282648"/>
                <a:gd name="connsiteX16" fmla="*/ 285138 w 341968"/>
                <a:gd name="connsiteY16" fmla="*/ 164991 h 282648"/>
                <a:gd name="connsiteX17" fmla="*/ 315040 w 341968"/>
                <a:gd name="connsiteY17" fmla="*/ 185183 h 282648"/>
                <a:gd name="connsiteX18" fmla="*/ 312222 w 341968"/>
                <a:gd name="connsiteY18" fmla="*/ 174334 h 282648"/>
                <a:gd name="connsiteX19" fmla="*/ 341969 w 341968"/>
                <a:gd name="connsiteY19" fmla="*/ 194989 h 282648"/>
                <a:gd name="connsiteX20" fmla="*/ 331989 w 341968"/>
                <a:gd name="connsiteY20" fmla="*/ 204158 h 282648"/>
                <a:gd name="connsiteX21" fmla="*/ 331989 w 341968"/>
                <a:gd name="connsiteY21" fmla="*/ 204158 h 282648"/>
                <a:gd name="connsiteX22" fmla="*/ 324499 w 341968"/>
                <a:gd name="connsiteY22" fmla="*/ 202382 h 282648"/>
                <a:gd name="connsiteX23" fmla="*/ 324499 w 341968"/>
                <a:gd name="connsiteY23" fmla="*/ 202382 h 282648"/>
                <a:gd name="connsiteX24" fmla="*/ 333591 w 341968"/>
                <a:gd name="connsiteY24" fmla="*/ 206726 h 282648"/>
                <a:gd name="connsiteX25" fmla="*/ 333591 w 341968"/>
                <a:gd name="connsiteY25" fmla="*/ 206726 h 282648"/>
                <a:gd name="connsiteX26" fmla="*/ 333823 w 341968"/>
                <a:gd name="connsiteY26" fmla="*/ 208656 h 282648"/>
                <a:gd name="connsiteX27" fmla="*/ 333823 w 341968"/>
                <a:gd name="connsiteY27" fmla="*/ 208656 h 282648"/>
                <a:gd name="connsiteX28" fmla="*/ 331332 w 341968"/>
                <a:gd name="connsiteY28" fmla="*/ 208984 h 282648"/>
                <a:gd name="connsiteX29" fmla="*/ 331332 w 341968"/>
                <a:gd name="connsiteY29" fmla="*/ 208984 h 282648"/>
                <a:gd name="connsiteX30" fmla="*/ 328437 w 341968"/>
                <a:gd name="connsiteY30" fmla="*/ 214119 h 282648"/>
                <a:gd name="connsiteX31" fmla="*/ 328437 w 341968"/>
                <a:gd name="connsiteY31" fmla="*/ 214119 h 282648"/>
                <a:gd name="connsiteX32" fmla="*/ 331970 w 341968"/>
                <a:gd name="connsiteY32" fmla="*/ 223289 h 282648"/>
                <a:gd name="connsiteX33" fmla="*/ 331970 w 341968"/>
                <a:gd name="connsiteY33" fmla="*/ 223289 h 282648"/>
                <a:gd name="connsiteX34" fmla="*/ 326912 w 341968"/>
                <a:gd name="connsiteY34" fmla="*/ 231647 h 282648"/>
                <a:gd name="connsiteX35" fmla="*/ 326912 w 341968"/>
                <a:gd name="connsiteY35" fmla="*/ 231647 h 282648"/>
                <a:gd name="connsiteX36" fmla="*/ 304963 w 341968"/>
                <a:gd name="connsiteY36" fmla="*/ 242901 h 282648"/>
                <a:gd name="connsiteX37" fmla="*/ 311797 w 341968"/>
                <a:gd name="connsiteY37" fmla="*/ 252399 h 282648"/>
                <a:gd name="connsiteX38" fmla="*/ 298033 w 341968"/>
                <a:gd name="connsiteY38" fmla="*/ 259638 h 282648"/>
                <a:gd name="connsiteX39" fmla="*/ 285254 w 341968"/>
                <a:gd name="connsiteY39" fmla="*/ 282648 h 282648"/>
                <a:gd name="connsiteX40" fmla="*/ 279540 w 341968"/>
                <a:gd name="connsiteY40" fmla="*/ 276702 h 282648"/>
                <a:gd name="connsiteX41" fmla="*/ 283246 w 341968"/>
                <a:gd name="connsiteY41" fmla="*/ 250565 h 282648"/>
                <a:gd name="connsiteX42" fmla="*/ 275679 w 341968"/>
                <a:gd name="connsiteY42" fmla="*/ 245816 h 282648"/>
                <a:gd name="connsiteX43" fmla="*/ 264174 w 341968"/>
                <a:gd name="connsiteY43" fmla="*/ 252244 h 282648"/>
                <a:gd name="connsiteX44" fmla="*/ 256376 w 341968"/>
                <a:gd name="connsiteY44" fmla="*/ 236878 h 282648"/>
                <a:gd name="connsiteX45" fmla="*/ 228404 w 341968"/>
                <a:gd name="connsiteY45" fmla="*/ 240180 h 282648"/>
                <a:gd name="connsiteX46" fmla="*/ 227844 w 341968"/>
                <a:gd name="connsiteY46" fmla="*/ 231261 h 282648"/>
                <a:gd name="connsiteX47" fmla="*/ 199139 w 341968"/>
                <a:gd name="connsiteY47" fmla="*/ 234716 h 282648"/>
                <a:gd name="connsiteX48" fmla="*/ 192306 w 341968"/>
                <a:gd name="connsiteY48" fmla="*/ 214602 h 282648"/>
                <a:gd name="connsiteX49" fmla="*/ 168504 w 341968"/>
                <a:gd name="connsiteY49" fmla="*/ 222883 h 282648"/>
                <a:gd name="connsiteX50" fmla="*/ 168349 w 341968"/>
                <a:gd name="connsiteY50" fmla="*/ 251434 h 282648"/>
                <a:gd name="connsiteX51" fmla="*/ 152424 w 341968"/>
                <a:gd name="connsiteY51" fmla="*/ 249909 h 282648"/>
                <a:gd name="connsiteX52" fmla="*/ 151227 w 341968"/>
                <a:gd name="connsiteY52" fmla="*/ 241145 h 282648"/>
                <a:gd name="connsiteX53" fmla="*/ 143023 w 341968"/>
                <a:gd name="connsiteY53" fmla="*/ 240894 h 282648"/>
                <a:gd name="connsiteX54" fmla="*/ 129201 w 341968"/>
                <a:gd name="connsiteY54" fmla="*/ 222478 h 282648"/>
                <a:gd name="connsiteX55" fmla="*/ 117387 w 341968"/>
                <a:gd name="connsiteY55" fmla="*/ 228597 h 282648"/>
                <a:gd name="connsiteX56" fmla="*/ 117387 w 341968"/>
                <a:gd name="connsiteY56" fmla="*/ 228597 h 282648"/>
                <a:gd name="connsiteX57" fmla="*/ 109434 w 341968"/>
                <a:gd name="connsiteY57" fmla="*/ 226030 h 282648"/>
                <a:gd name="connsiteX58" fmla="*/ 109434 w 341968"/>
                <a:gd name="connsiteY58" fmla="*/ 226030 h 282648"/>
                <a:gd name="connsiteX59" fmla="*/ 105650 w 341968"/>
                <a:gd name="connsiteY59" fmla="*/ 217420 h 282648"/>
                <a:gd name="connsiteX60" fmla="*/ 93836 w 341968"/>
                <a:gd name="connsiteY60" fmla="*/ 227400 h 282648"/>
                <a:gd name="connsiteX61" fmla="*/ 80980 w 341968"/>
                <a:gd name="connsiteY61" fmla="*/ 227246 h 282648"/>
                <a:gd name="connsiteX62" fmla="*/ 79281 w 341968"/>
                <a:gd name="connsiteY62" fmla="*/ 214216 h 282648"/>
                <a:gd name="connsiteX63" fmla="*/ 68915 w 341968"/>
                <a:gd name="connsiteY63" fmla="*/ 213173 h 282648"/>
                <a:gd name="connsiteX64" fmla="*/ 39168 w 341968"/>
                <a:gd name="connsiteY64" fmla="*/ 225798 h 282648"/>
                <a:gd name="connsiteX65" fmla="*/ 34573 w 341968"/>
                <a:gd name="connsiteY65" fmla="*/ 233925 h 282648"/>
                <a:gd name="connsiteX66" fmla="*/ 41079 w 341968"/>
                <a:gd name="connsiteY66" fmla="*/ 234967 h 282648"/>
                <a:gd name="connsiteX67" fmla="*/ 21466 w 341968"/>
                <a:gd name="connsiteY67" fmla="*/ 238905 h 282648"/>
                <a:gd name="connsiteX68" fmla="*/ 21466 w 341968"/>
                <a:gd name="connsiteY68" fmla="*/ 238905 h 282648"/>
                <a:gd name="connsiteX69" fmla="*/ 18744 w 341968"/>
                <a:gd name="connsiteY69" fmla="*/ 239060 h 282648"/>
                <a:gd name="connsiteX70" fmla="*/ 18744 w 341968"/>
                <a:gd name="connsiteY70" fmla="*/ 239060 h 282648"/>
                <a:gd name="connsiteX71" fmla="*/ 23802 w 341968"/>
                <a:gd name="connsiteY71" fmla="*/ 232458 h 282648"/>
                <a:gd name="connsiteX72" fmla="*/ 6196 w 341968"/>
                <a:gd name="connsiteY72" fmla="*/ 222400 h 282648"/>
                <a:gd name="connsiteX73" fmla="*/ 6196 w 341968"/>
                <a:gd name="connsiteY73" fmla="*/ 222400 h 282648"/>
                <a:gd name="connsiteX74" fmla="*/ 3706 w 341968"/>
                <a:gd name="connsiteY74" fmla="*/ 221030 h 282648"/>
                <a:gd name="connsiteX75" fmla="*/ 3706 w 341968"/>
                <a:gd name="connsiteY75" fmla="*/ 221030 h 282648"/>
                <a:gd name="connsiteX76" fmla="*/ 0 w 341968"/>
                <a:gd name="connsiteY76" fmla="*/ 220953 h 282648"/>
                <a:gd name="connsiteX77" fmla="*/ 0 w 341968"/>
                <a:gd name="connsiteY77" fmla="*/ 220953 h 282648"/>
                <a:gd name="connsiteX78" fmla="*/ 3224 w 341968"/>
                <a:gd name="connsiteY78" fmla="*/ 212189 h 282648"/>
                <a:gd name="connsiteX79" fmla="*/ 3224 w 341968"/>
                <a:gd name="connsiteY79" fmla="*/ 212189 h 282648"/>
                <a:gd name="connsiteX80" fmla="*/ 16814 w 341968"/>
                <a:gd name="connsiteY80" fmla="*/ 199004 h 282648"/>
                <a:gd name="connsiteX81" fmla="*/ 10135 w 341968"/>
                <a:gd name="connsiteY81" fmla="*/ 189526 h 282648"/>
                <a:gd name="connsiteX82" fmla="*/ 14401 w 341968"/>
                <a:gd name="connsiteY82" fmla="*/ 165242 h 282648"/>
                <a:gd name="connsiteX83" fmla="*/ 39573 w 341968"/>
                <a:gd name="connsiteY83" fmla="*/ 139104 h 282648"/>
                <a:gd name="connsiteX84" fmla="*/ 27257 w 341968"/>
                <a:gd name="connsiteY84" fmla="*/ 130417 h 282648"/>
                <a:gd name="connsiteX85" fmla="*/ 13995 w 341968"/>
                <a:gd name="connsiteY85" fmla="*/ 132753 h 282648"/>
                <a:gd name="connsiteX86" fmla="*/ 19053 w 341968"/>
                <a:gd name="connsiteY86" fmla="*/ 105013 h 282648"/>
                <a:gd name="connsiteX87" fmla="*/ 28628 w 341968"/>
                <a:gd name="connsiteY87" fmla="*/ 102755 h 282648"/>
                <a:gd name="connsiteX88" fmla="*/ 32643 w 341968"/>
                <a:gd name="connsiteY88" fmla="*/ 84184 h 282648"/>
                <a:gd name="connsiteX89" fmla="*/ 19941 w 341968"/>
                <a:gd name="connsiteY89" fmla="*/ 74378 h 282648"/>
                <a:gd name="connsiteX90" fmla="*/ 37952 w 341968"/>
                <a:gd name="connsiteY90" fmla="*/ 64012 h 282648"/>
                <a:gd name="connsiteX91" fmla="*/ 64977 w 341968"/>
                <a:gd name="connsiteY91" fmla="*/ 73258 h 282648"/>
                <a:gd name="connsiteX92" fmla="*/ 57256 w 341968"/>
                <a:gd name="connsiteY92" fmla="*/ 57256 h 282648"/>
                <a:gd name="connsiteX93" fmla="*/ 67062 w 341968"/>
                <a:gd name="connsiteY93" fmla="*/ 39399 h 282648"/>
                <a:gd name="connsiteX94" fmla="*/ 89088 w 341968"/>
                <a:gd name="connsiteY94" fmla="*/ 39882 h 282648"/>
                <a:gd name="connsiteX95" fmla="*/ 87717 w 341968"/>
                <a:gd name="connsiteY95" fmla="*/ 29033 h 282648"/>
                <a:gd name="connsiteX96" fmla="*/ 98817 w 341968"/>
                <a:gd name="connsiteY96" fmla="*/ 27508 h 282648"/>
                <a:gd name="connsiteX97" fmla="*/ 98991 w 341968"/>
                <a:gd name="connsiteY97" fmla="*/ 11582 h 282648"/>
                <a:gd name="connsiteX98" fmla="*/ 112658 w 341968"/>
                <a:gd name="connsiteY98" fmla="*/ 14478 h 282648"/>
                <a:gd name="connsiteX99" fmla="*/ 112503 w 341968"/>
                <a:gd name="connsiteY99" fmla="*/ 38511 h 282648"/>
                <a:gd name="connsiteX100" fmla="*/ 138235 w 341968"/>
                <a:gd name="connsiteY100" fmla="*/ 42932 h 282648"/>
                <a:gd name="connsiteX101" fmla="*/ 156014 w 341968"/>
                <a:gd name="connsiteY101" fmla="*/ 22354 h 282648"/>
                <a:gd name="connsiteX102" fmla="*/ 170801 w 341968"/>
                <a:gd name="connsiteY102" fmla="*/ 32488 h 282648"/>
                <a:gd name="connsiteX103" fmla="*/ 181650 w 341968"/>
                <a:gd name="connsiteY103" fmla="*/ 20423 h 282648"/>
                <a:gd name="connsiteX104" fmla="*/ 195086 w 341968"/>
                <a:gd name="connsiteY104" fmla="*/ 19709 h 282648"/>
                <a:gd name="connsiteX105" fmla="*/ 184700 w 341968"/>
                <a:gd name="connsiteY105" fmla="*/ 9903 h 282648"/>
                <a:gd name="connsiteX106" fmla="*/ 189217 w 341968"/>
                <a:gd name="connsiteY106" fmla="*/ 4266 h 282648"/>
                <a:gd name="connsiteX107" fmla="*/ 189217 w 341968"/>
                <a:gd name="connsiteY107" fmla="*/ 4266 h 282648"/>
                <a:gd name="connsiteX108" fmla="*/ 196533 w 341968"/>
                <a:gd name="connsiteY108" fmla="*/ 0 h 282648"/>
                <a:gd name="connsiteX109" fmla="*/ 196533 w 341968"/>
                <a:gd name="connsiteY109" fmla="*/ 0 h 282648"/>
                <a:gd name="connsiteX110" fmla="*/ 199603 w 341968"/>
                <a:gd name="connsiteY110" fmla="*/ 888 h 282648"/>
                <a:gd name="connsiteX111" fmla="*/ 199603 w 341968"/>
                <a:gd name="connsiteY111" fmla="*/ 888 h 282648"/>
                <a:gd name="connsiteX112" fmla="*/ 197749 w 341968"/>
                <a:gd name="connsiteY112" fmla="*/ 5231 h 28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341968" h="282648">
                  <a:moveTo>
                    <a:pt x="197730" y="5231"/>
                  </a:moveTo>
                  <a:lnTo>
                    <a:pt x="198290" y="5560"/>
                  </a:lnTo>
                  <a:lnTo>
                    <a:pt x="198290" y="5560"/>
                  </a:lnTo>
                  <a:lnTo>
                    <a:pt x="204004" y="2818"/>
                  </a:lnTo>
                  <a:lnTo>
                    <a:pt x="203444" y="13995"/>
                  </a:lnTo>
                  <a:lnTo>
                    <a:pt x="221783" y="25327"/>
                  </a:lnTo>
                  <a:lnTo>
                    <a:pt x="208753" y="56522"/>
                  </a:lnTo>
                  <a:lnTo>
                    <a:pt x="214312" y="69552"/>
                  </a:lnTo>
                  <a:lnTo>
                    <a:pt x="235778" y="73413"/>
                  </a:lnTo>
                  <a:lnTo>
                    <a:pt x="252341" y="87640"/>
                  </a:lnTo>
                  <a:lnTo>
                    <a:pt x="253229" y="106133"/>
                  </a:lnTo>
                  <a:lnTo>
                    <a:pt x="279192" y="112233"/>
                  </a:lnTo>
                  <a:lnTo>
                    <a:pt x="275178" y="121248"/>
                  </a:lnTo>
                  <a:lnTo>
                    <a:pt x="289810" y="122213"/>
                  </a:lnTo>
                  <a:lnTo>
                    <a:pt x="266240" y="171033"/>
                  </a:lnTo>
                  <a:lnTo>
                    <a:pt x="272513" y="175685"/>
                  </a:lnTo>
                  <a:lnTo>
                    <a:pt x="285138" y="164991"/>
                  </a:lnTo>
                  <a:lnTo>
                    <a:pt x="315040" y="185183"/>
                  </a:lnTo>
                  <a:lnTo>
                    <a:pt x="312222" y="174334"/>
                  </a:lnTo>
                  <a:lnTo>
                    <a:pt x="341969" y="194989"/>
                  </a:lnTo>
                  <a:lnTo>
                    <a:pt x="331989" y="204158"/>
                  </a:lnTo>
                  <a:lnTo>
                    <a:pt x="331989" y="204158"/>
                  </a:lnTo>
                  <a:lnTo>
                    <a:pt x="324499" y="202382"/>
                  </a:lnTo>
                  <a:lnTo>
                    <a:pt x="324499" y="202382"/>
                  </a:lnTo>
                  <a:lnTo>
                    <a:pt x="333591" y="206726"/>
                  </a:lnTo>
                  <a:lnTo>
                    <a:pt x="333591" y="206726"/>
                  </a:lnTo>
                  <a:lnTo>
                    <a:pt x="333823" y="208656"/>
                  </a:lnTo>
                  <a:lnTo>
                    <a:pt x="333823" y="208656"/>
                  </a:lnTo>
                  <a:lnTo>
                    <a:pt x="331332" y="208984"/>
                  </a:lnTo>
                  <a:lnTo>
                    <a:pt x="331332" y="208984"/>
                  </a:lnTo>
                  <a:lnTo>
                    <a:pt x="328437" y="214119"/>
                  </a:lnTo>
                  <a:lnTo>
                    <a:pt x="328437" y="214119"/>
                  </a:lnTo>
                  <a:lnTo>
                    <a:pt x="331970" y="223289"/>
                  </a:lnTo>
                  <a:lnTo>
                    <a:pt x="331970" y="223289"/>
                  </a:lnTo>
                  <a:lnTo>
                    <a:pt x="326912" y="231647"/>
                  </a:lnTo>
                  <a:lnTo>
                    <a:pt x="326912" y="231647"/>
                  </a:lnTo>
                  <a:lnTo>
                    <a:pt x="304963" y="242901"/>
                  </a:lnTo>
                  <a:lnTo>
                    <a:pt x="311797" y="252399"/>
                  </a:lnTo>
                  <a:lnTo>
                    <a:pt x="298033" y="259638"/>
                  </a:lnTo>
                  <a:lnTo>
                    <a:pt x="285254" y="282648"/>
                  </a:lnTo>
                  <a:lnTo>
                    <a:pt x="279540" y="276702"/>
                  </a:lnTo>
                  <a:lnTo>
                    <a:pt x="283246" y="250565"/>
                  </a:lnTo>
                  <a:lnTo>
                    <a:pt x="275679" y="245816"/>
                  </a:lnTo>
                  <a:lnTo>
                    <a:pt x="264174" y="252244"/>
                  </a:lnTo>
                  <a:lnTo>
                    <a:pt x="256376" y="236878"/>
                  </a:lnTo>
                  <a:lnTo>
                    <a:pt x="228404" y="240180"/>
                  </a:lnTo>
                  <a:lnTo>
                    <a:pt x="227844" y="231261"/>
                  </a:lnTo>
                  <a:lnTo>
                    <a:pt x="199139" y="234716"/>
                  </a:lnTo>
                  <a:lnTo>
                    <a:pt x="192306" y="214602"/>
                  </a:lnTo>
                  <a:lnTo>
                    <a:pt x="168504" y="222883"/>
                  </a:lnTo>
                  <a:lnTo>
                    <a:pt x="168349" y="251434"/>
                  </a:lnTo>
                  <a:lnTo>
                    <a:pt x="152424" y="249909"/>
                  </a:lnTo>
                  <a:lnTo>
                    <a:pt x="151227" y="241145"/>
                  </a:lnTo>
                  <a:lnTo>
                    <a:pt x="143023" y="240894"/>
                  </a:lnTo>
                  <a:lnTo>
                    <a:pt x="129201" y="222478"/>
                  </a:lnTo>
                  <a:lnTo>
                    <a:pt x="117387" y="228597"/>
                  </a:lnTo>
                  <a:lnTo>
                    <a:pt x="117387" y="228597"/>
                  </a:lnTo>
                  <a:lnTo>
                    <a:pt x="109434" y="226030"/>
                  </a:lnTo>
                  <a:lnTo>
                    <a:pt x="109434" y="226030"/>
                  </a:lnTo>
                  <a:lnTo>
                    <a:pt x="105650" y="217420"/>
                  </a:lnTo>
                  <a:lnTo>
                    <a:pt x="93836" y="227400"/>
                  </a:lnTo>
                  <a:lnTo>
                    <a:pt x="80980" y="227246"/>
                  </a:lnTo>
                  <a:lnTo>
                    <a:pt x="79281" y="214216"/>
                  </a:lnTo>
                  <a:lnTo>
                    <a:pt x="68915" y="213173"/>
                  </a:lnTo>
                  <a:lnTo>
                    <a:pt x="39168" y="225798"/>
                  </a:lnTo>
                  <a:lnTo>
                    <a:pt x="34573" y="233925"/>
                  </a:lnTo>
                  <a:lnTo>
                    <a:pt x="41079" y="234967"/>
                  </a:lnTo>
                  <a:lnTo>
                    <a:pt x="21466" y="238905"/>
                  </a:lnTo>
                  <a:lnTo>
                    <a:pt x="21466" y="238905"/>
                  </a:lnTo>
                  <a:lnTo>
                    <a:pt x="18744" y="239060"/>
                  </a:lnTo>
                  <a:lnTo>
                    <a:pt x="18744" y="239060"/>
                  </a:lnTo>
                  <a:lnTo>
                    <a:pt x="23802" y="232458"/>
                  </a:lnTo>
                  <a:lnTo>
                    <a:pt x="6196" y="222400"/>
                  </a:lnTo>
                  <a:lnTo>
                    <a:pt x="6196" y="222400"/>
                  </a:lnTo>
                  <a:lnTo>
                    <a:pt x="3706" y="221030"/>
                  </a:lnTo>
                  <a:lnTo>
                    <a:pt x="3706" y="221030"/>
                  </a:lnTo>
                  <a:lnTo>
                    <a:pt x="0" y="220953"/>
                  </a:lnTo>
                  <a:lnTo>
                    <a:pt x="0" y="220953"/>
                  </a:lnTo>
                  <a:lnTo>
                    <a:pt x="3224" y="212189"/>
                  </a:lnTo>
                  <a:lnTo>
                    <a:pt x="3224" y="212189"/>
                  </a:lnTo>
                  <a:lnTo>
                    <a:pt x="16814" y="199004"/>
                  </a:lnTo>
                  <a:lnTo>
                    <a:pt x="10135" y="189526"/>
                  </a:lnTo>
                  <a:lnTo>
                    <a:pt x="14401" y="165242"/>
                  </a:lnTo>
                  <a:lnTo>
                    <a:pt x="39573" y="139104"/>
                  </a:lnTo>
                  <a:lnTo>
                    <a:pt x="27257" y="130417"/>
                  </a:lnTo>
                  <a:lnTo>
                    <a:pt x="13995" y="132753"/>
                  </a:lnTo>
                  <a:lnTo>
                    <a:pt x="19053" y="105013"/>
                  </a:lnTo>
                  <a:lnTo>
                    <a:pt x="28628" y="102755"/>
                  </a:lnTo>
                  <a:lnTo>
                    <a:pt x="32643" y="84184"/>
                  </a:lnTo>
                  <a:lnTo>
                    <a:pt x="19941" y="74378"/>
                  </a:lnTo>
                  <a:lnTo>
                    <a:pt x="37952" y="64012"/>
                  </a:lnTo>
                  <a:lnTo>
                    <a:pt x="64977" y="73258"/>
                  </a:lnTo>
                  <a:lnTo>
                    <a:pt x="57256" y="57256"/>
                  </a:lnTo>
                  <a:lnTo>
                    <a:pt x="67062" y="39399"/>
                  </a:lnTo>
                  <a:lnTo>
                    <a:pt x="89088" y="39882"/>
                  </a:lnTo>
                  <a:lnTo>
                    <a:pt x="87717" y="29033"/>
                  </a:lnTo>
                  <a:lnTo>
                    <a:pt x="98817" y="27508"/>
                  </a:lnTo>
                  <a:lnTo>
                    <a:pt x="98991" y="11582"/>
                  </a:lnTo>
                  <a:lnTo>
                    <a:pt x="112658" y="14478"/>
                  </a:lnTo>
                  <a:lnTo>
                    <a:pt x="112503" y="38511"/>
                  </a:lnTo>
                  <a:lnTo>
                    <a:pt x="138235" y="42932"/>
                  </a:lnTo>
                  <a:lnTo>
                    <a:pt x="156014" y="22354"/>
                  </a:lnTo>
                  <a:lnTo>
                    <a:pt x="170801" y="32488"/>
                  </a:lnTo>
                  <a:lnTo>
                    <a:pt x="181650" y="20423"/>
                  </a:lnTo>
                  <a:lnTo>
                    <a:pt x="195086" y="19709"/>
                  </a:lnTo>
                  <a:lnTo>
                    <a:pt x="184700" y="9903"/>
                  </a:lnTo>
                  <a:lnTo>
                    <a:pt x="189217" y="4266"/>
                  </a:lnTo>
                  <a:lnTo>
                    <a:pt x="189217" y="4266"/>
                  </a:lnTo>
                  <a:lnTo>
                    <a:pt x="196533" y="0"/>
                  </a:lnTo>
                  <a:lnTo>
                    <a:pt x="196533" y="0"/>
                  </a:lnTo>
                  <a:lnTo>
                    <a:pt x="199603" y="888"/>
                  </a:lnTo>
                  <a:lnTo>
                    <a:pt x="199603" y="888"/>
                  </a:lnTo>
                  <a:lnTo>
                    <a:pt x="197749" y="5231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3" name="Bayern">
              <a:extLst>
                <a:ext uri="{FF2B5EF4-FFF2-40B4-BE49-F238E27FC236}">
                  <a16:creationId xmlns:a16="http://schemas.microsoft.com/office/drawing/2014/main" id="{3F331199-C5EB-6382-76C2-E65C5B8F9362}"/>
                </a:ext>
              </a:extLst>
            </p:cNvPr>
            <p:cNvSpPr/>
            <p:nvPr/>
          </p:nvSpPr>
          <p:spPr>
            <a:xfrm>
              <a:off x="4912135" y="3807447"/>
              <a:ext cx="2492406" cy="2563039"/>
            </a:xfrm>
            <a:custGeom>
              <a:avLst/>
              <a:gdLst>
                <a:gd name="connsiteX0" fmla="*/ 545953 w 2492406"/>
                <a:gd name="connsiteY0" fmla="*/ 38106 h 2563039"/>
                <a:gd name="connsiteX1" fmla="*/ 561706 w 2492406"/>
                <a:gd name="connsiteY1" fmla="*/ 29747 h 2563039"/>
                <a:gd name="connsiteX2" fmla="*/ 560818 w 2492406"/>
                <a:gd name="connsiteY2" fmla="*/ 22354 h 2563039"/>
                <a:gd name="connsiteX3" fmla="*/ 580122 w 2492406"/>
                <a:gd name="connsiteY3" fmla="*/ 0 h 2563039"/>
                <a:gd name="connsiteX4" fmla="*/ 597727 w 2492406"/>
                <a:gd name="connsiteY4" fmla="*/ 16891 h 2563039"/>
                <a:gd name="connsiteX5" fmla="*/ 601916 w 2492406"/>
                <a:gd name="connsiteY5" fmla="*/ 9247 h 2563039"/>
                <a:gd name="connsiteX6" fmla="*/ 614463 w 2492406"/>
                <a:gd name="connsiteY6" fmla="*/ 16891 h 2563039"/>
                <a:gd name="connsiteX7" fmla="*/ 616471 w 2492406"/>
                <a:gd name="connsiteY7" fmla="*/ 9652 h 2563039"/>
                <a:gd name="connsiteX8" fmla="*/ 629018 w 2492406"/>
                <a:gd name="connsiteY8" fmla="*/ 7722 h 2563039"/>
                <a:gd name="connsiteX9" fmla="*/ 631431 w 2492406"/>
                <a:gd name="connsiteY9" fmla="*/ 18821 h 2563039"/>
                <a:gd name="connsiteX10" fmla="*/ 643323 w 2492406"/>
                <a:gd name="connsiteY10" fmla="*/ 26389 h 2563039"/>
                <a:gd name="connsiteX11" fmla="*/ 643554 w 2492406"/>
                <a:gd name="connsiteY11" fmla="*/ 42391 h 2563039"/>
                <a:gd name="connsiteX12" fmla="*/ 655774 w 2492406"/>
                <a:gd name="connsiteY12" fmla="*/ 40770 h 2563039"/>
                <a:gd name="connsiteX13" fmla="*/ 679498 w 2492406"/>
                <a:gd name="connsiteY13" fmla="*/ 56367 h 2563039"/>
                <a:gd name="connsiteX14" fmla="*/ 693899 w 2492406"/>
                <a:gd name="connsiteY14" fmla="*/ 56136 h 2563039"/>
                <a:gd name="connsiteX15" fmla="*/ 697431 w 2492406"/>
                <a:gd name="connsiteY15" fmla="*/ 79049 h 2563039"/>
                <a:gd name="connsiteX16" fmla="*/ 713261 w 2492406"/>
                <a:gd name="connsiteY16" fmla="*/ 100689 h 2563039"/>
                <a:gd name="connsiteX17" fmla="*/ 720249 w 2492406"/>
                <a:gd name="connsiteY17" fmla="*/ 99724 h 2563039"/>
                <a:gd name="connsiteX18" fmla="*/ 714786 w 2492406"/>
                <a:gd name="connsiteY18" fmla="*/ 105747 h 2563039"/>
                <a:gd name="connsiteX19" fmla="*/ 730943 w 2492406"/>
                <a:gd name="connsiteY19" fmla="*/ 110882 h 2563039"/>
                <a:gd name="connsiteX20" fmla="*/ 721619 w 2492406"/>
                <a:gd name="connsiteY20" fmla="*/ 124395 h 2563039"/>
                <a:gd name="connsiteX21" fmla="*/ 727082 w 2492406"/>
                <a:gd name="connsiteY21" fmla="*/ 136363 h 2563039"/>
                <a:gd name="connsiteX22" fmla="*/ 756347 w 2492406"/>
                <a:gd name="connsiteY22" fmla="*/ 130089 h 2563039"/>
                <a:gd name="connsiteX23" fmla="*/ 767119 w 2492406"/>
                <a:gd name="connsiteY23" fmla="*/ 152694 h 2563039"/>
                <a:gd name="connsiteX24" fmla="*/ 770902 w 2492406"/>
                <a:gd name="connsiteY24" fmla="*/ 152694 h 2563039"/>
                <a:gd name="connsiteX25" fmla="*/ 776616 w 2492406"/>
                <a:gd name="connsiteY25" fmla="*/ 151246 h 2563039"/>
                <a:gd name="connsiteX26" fmla="*/ 776462 w 2492406"/>
                <a:gd name="connsiteY26" fmla="*/ 167327 h 2563039"/>
                <a:gd name="connsiteX27" fmla="*/ 786925 w 2492406"/>
                <a:gd name="connsiteY27" fmla="*/ 163697 h 2563039"/>
                <a:gd name="connsiteX28" fmla="*/ 788372 w 2492406"/>
                <a:gd name="connsiteY28" fmla="*/ 171419 h 2563039"/>
                <a:gd name="connsiteX29" fmla="*/ 797387 w 2492406"/>
                <a:gd name="connsiteY29" fmla="*/ 158968 h 2563039"/>
                <a:gd name="connsiteX30" fmla="*/ 803584 w 2492406"/>
                <a:gd name="connsiteY30" fmla="*/ 160338 h 2563039"/>
                <a:gd name="connsiteX31" fmla="*/ 812348 w 2492406"/>
                <a:gd name="connsiteY31" fmla="*/ 181245 h 2563039"/>
                <a:gd name="connsiteX32" fmla="*/ 831883 w 2492406"/>
                <a:gd name="connsiteY32" fmla="*/ 184623 h 2563039"/>
                <a:gd name="connsiteX33" fmla="*/ 827945 w 2492406"/>
                <a:gd name="connsiteY33" fmla="*/ 205374 h 2563039"/>
                <a:gd name="connsiteX34" fmla="*/ 834142 w 2492406"/>
                <a:gd name="connsiteY34" fmla="*/ 217362 h 2563039"/>
                <a:gd name="connsiteX35" fmla="*/ 827540 w 2492406"/>
                <a:gd name="connsiteY35" fmla="*/ 234408 h 2563039"/>
                <a:gd name="connsiteX36" fmla="*/ 835976 w 2492406"/>
                <a:gd name="connsiteY36" fmla="*/ 234234 h 2563039"/>
                <a:gd name="connsiteX37" fmla="*/ 831227 w 2492406"/>
                <a:gd name="connsiteY37" fmla="*/ 240913 h 2563039"/>
                <a:gd name="connsiteX38" fmla="*/ 837578 w 2492406"/>
                <a:gd name="connsiteY38" fmla="*/ 252167 h 2563039"/>
                <a:gd name="connsiteX39" fmla="*/ 830667 w 2492406"/>
                <a:gd name="connsiteY39" fmla="*/ 254985 h 2563039"/>
                <a:gd name="connsiteX40" fmla="*/ 835899 w 2492406"/>
                <a:gd name="connsiteY40" fmla="*/ 267302 h 2563039"/>
                <a:gd name="connsiteX41" fmla="*/ 847153 w 2492406"/>
                <a:gd name="connsiteY41" fmla="*/ 273016 h 2563039"/>
                <a:gd name="connsiteX42" fmla="*/ 862268 w 2492406"/>
                <a:gd name="connsiteY42" fmla="*/ 267456 h 2563039"/>
                <a:gd name="connsiteX43" fmla="*/ 880684 w 2492406"/>
                <a:gd name="connsiteY43" fmla="*/ 281856 h 2563039"/>
                <a:gd name="connsiteX44" fmla="*/ 883328 w 2492406"/>
                <a:gd name="connsiteY44" fmla="*/ 281856 h 2563039"/>
                <a:gd name="connsiteX45" fmla="*/ 891938 w 2492406"/>
                <a:gd name="connsiteY45" fmla="*/ 287725 h 2563039"/>
                <a:gd name="connsiteX46" fmla="*/ 898617 w 2492406"/>
                <a:gd name="connsiteY46" fmla="*/ 282339 h 2563039"/>
                <a:gd name="connsiteX47" fmla="*/ 899505 w 2492406"/>
                <a:gd name="connsiteY47" fmla="*/ 250411 h 2563039"/>
                <a:gd name="connsiteX48" fmla="*/ 918886 w 2492406"/>
                <a:gd name="connsiteY48" fmla="*/ 258286 h 2563039"/>
                <a:gd name="connsiteX49" fmla="*/ 935217 w 2492406"/>
                <a:gd name="connsiteY49" fmla="*/ 250082 h 2563039"/>
                <a:gd name="connsiteX50" fmla="*/ 946163 w 2492406"/>
                <a:gd name="connsiteY50" fmla="*/ 261259 h 2563039"/>
                <a:gd name="connsiteX51" fmla="*/ 958459 w 2492406"/>
                <a:gd name="connsiteY51" fmla="*/ 255951 h 2563039"/>
                <a:gd name="connsiteX52" fmla="*/ 957899 w 2492406"/>
                <a:gd name="connsiteY52" fmla="*/ 231261 h 2563039"/>
                <a:gd name="connsiteX53" fmla="*/ 940448 w 2492406"/>
                <a:gd name="connsiteY53" fmla="*/ 228134 h 2563039"/>
                <a:gd name="connsiteX54" fmla="*/ 937630 w 2492406"/>
                <a:gd name="connsiteY54" fmla="*/ 228134 h 2563039"/>
                <a:gd name="connsiteX55" fmla="*/ 936260 w 2492406"/>
                <a:gd name="connsiteY55" fmla="*/ 218327 h 2563039"/>
                <a:gd name="connsiteX56" fmla="*/ 919697 w 2492406"/>
                <a:gd name="connsiteY56" fmla="*/ 217034 h 2563039"/>
                <a:gd name="connsiteX57" fmla="*/ 904910 w 2492406"/>
                <a:gd name="connsiteY57" fmla="*/ 199101 h 2563039"/>
                <a:gd name="connsiteX58" fmla="*/ 891552 w 2492406"/>
                <a:gd name="connsiteY58" fmla="*/ 194912 h 2563039"/>
                <a:gd name="connsiteX59" fmla="*/ 898057 w 2492406"/>
                <a:gd name="connsiteY59" fmla="*/ 176013 h 2563039"/>
                <a:gd name="connsiteX60" fmla="*/ 890258 w 2492406"/>
                <a:gd name="connsiteY60" fmla="*/ 174797 h 2563039"/>
                <a:gd name="connsiteX61" fmla="*/ 891706 w 2492406"/>
                <a:gd name="connsiteY61" fmla="*/ 160010 h 2563039"/>
                <a:gd name="connsiteX62" fmla="*/ 911416 w 2492406"/>
                <a:gd name="connsiteY62" fmla="*/ 165068 h 2563039"/>
                <a:gd name="connsiteX63" fmla="*/ 927573 w 2492406"/>
                <a:gd name="connsiteY63" fmla="*/ 143756 h 2563039"/>
                <a:gd name="connsiteX64" fmla="*/ 937379 w 2492406"/>
                <a:gd name="connsiteY64" fmla="*/ 148023 h 2563039"/>
                <a:gd name="connsiteX65" fmla="*/ 951124 w 2492406"/>
                <a:gd name="connsiteY65" fmla="*/ 137579 h 2563039"/>
                <a:gd name="connsiteX66" fmla="*/ 966567 w 2492406"/>
                <a:gd name="connsiteY66" fmla="*/ 141208 h 2563039"/>
                <a:gd name="connsiteX67" fmla="*/ 973728 w 2492406"/>
                <a:gd name="connsiteY67" fmla="*/ 134375 h 2563039"/>
                <a:gd name="connsiteX68" fmla="*/ 981450 w 2492406"/>
                <a:gd name="connsiteY68" fmla="*/ 147250 h 2563039"/>
                <a:gd name="connsiteX69" fmla="*/ 990137 w 2492406"/>
                <a:gd name="connsiteY69" fmla="*/ 142019 h 2563039"/>
                <a:gd name="connsiteX70" fmla="*/ 990137 w 2492406"/>
                <a:gd name="connsiteY70" fmla="*/ 142019 h 2563039"/>
                <a:gd name="connsiteX71" fmla="*/ 993998 w 2492406"/>
                <a:gd name="connsiteY71" fmla="*/ 140494 h 2563039"/>
                <a:gd name="connsiteX72" fmla="*/ 993998 w 2492406"/>
                <a:gd name="connsiteY72" fmla="*/ 140494 h 2563039"/>
                <a:gd name="connsiteX73" fmla="*/ 1004209 w 2492406"/>
                <a:gd name="connsiteY73" fmla="*/ 137675 h 2563039"/>
                <a:gd name="connsiteX74" fmla="*/ 1029304 w 2492406"/>
                <a:gd name="connsiteY74" fmla="*/ 173388 h 2563039"/>
                <a:gd name="connsiteX75" fmla="*/ 1035907 w 2492406"/>
                <a:gd name="connsiteY75" fmla="*/ 172095 h 2563039"/>
                <a:gd name="connsiteX76" fmla="*/ 1033822 w 2492406"/>
                <a:gd name="connsiteY76" fmla="*/ 159315 h 2563039"/>
                <a:gd name="connsiteX77" fmla="*/ 1056021 w 2492406"/>
                <a:gd name="connsiteY77" fmla="*/ 163582 h 2563039"/>
                <a:gd name="connsiteX78" fmla="*/ 1059728 w 2492406"/>
                <a:gd name="connsiteY78" fmla="*/ 176457 h 2563039"/>
                <a:gd name="connsiteX79" fmla="*/ 1080788 w 2492406"/>
                <a:gd name="connsiteY79" fmla="*/ 170183 h 2563039"/>
                <a:gd name="connsiteX80" fmla="*/ 1082641 w 2492406"/>
                <a:gd name="connsiteY80" fmla="*/ 159334 h 2563039"/>
                <a:gd name="connsiteX81" fmla="*/ 1096154 w 2492406"/>
                <a:gd name="connsiteY81" fmla="*/ 158292 h 2563039"/>
                <a:gd name="connsiteX82" fmla="*/ 1097525 w 2492406"/>
                <a:gd name="connsiteY82" fmla="*/ 172365 h 2563039"/>
                <a:gd name="connsiteX83" fmla="*/ 1107736 w 2492406"/>
                <a:gd name="connsiteY83" fmla="*/ 169160 h 2563039"/>
                <a:gd name="connsiteX84" fmla="*/ 1117948 w 2492406"/>
                <a:gd name="connsiteY84" fmla="*/ 187267 h 2563039"/>
                <a:gd name="connsiteX85" fmla="*/ 1105401 w 2492406"/>
                <a:gd name="connsiteY85" fmla="*/ 211784 h 2563039"/>
                <a:gd name="connsiteX86" fmla="*/ 1111925 w 2492406"/>
                <a:gd name="connsiteY86" fmla="*/ 223134 h 2563039"/>
                <a:gd name="connsiteX87" fmla="*/ 1130418 w 2492406"/>
                <a:gd name="connsiteY87" fmla="*/ 227072 h 2563039"/>
                <a:gd name="connsiteX88" fmla="*/ 1127118 w 2492406"/>
                <a:gd name="connsiteY88" fmla="*/ 235759 h 2563039"/>
                <a:gd name="connsiteX89" fmla="*/ 1134511 w 2492406"/>
                <a:gd name="connsiteY89" fmla="*/ 233191 h 2563039"/>
                <a:gd name="connsiteX90" fmla="*/ 1137001 w 2492406"/>
                <a:gd name="connsiteY90" fmla="*/ 217188 h 2563039"/>
                <a:gd name="connsiteX91" fmla="*/ 1165880 w 2492406"/>
                <a:gd name="connsiteY91" fmla="*/ 236821 h 2563039"/>
                <a:gd name="connsiteX92" fmla="*/ 1168524 w 2492406"/>
                <a:gd name="connsiteY92" fmla="*/ 220566 h 2563039"/>
                <a:gd name="connsiteX93" fmla="*/ 1170609 w 2492406"/>
                <a:gd name="connsiteY93" fmla="*/ 220566 h 2563039"/>
                <a:gd name="connsiteX94" fmla="*/ 1165957 w 2492406"/>
                <a:gd name="connsiteY94" fmla="*/ 216706 h 2563039"/>
                <a:gd name="connsiteX95" fmla="*/ 1175030 w 2492406"/>
                <a:gd name="connsiteY95" fmla="*/ 206648 h 2563039"/>
                <a:gd name="connsiteX96" fmla="*/ 1170937 w 2492406"/>
                <a:gd name="connsiteY96" fmla="*/ 181959 h 2563039"/>
                <a:gd name="connsiteX97" fmla="*/ 1178582 w 2492406"/>
                <a:gd name="connsiteY97" fmla="*/ 182596 h 2563039"/>
                <a:gd name="connsiteX98" fmla="*/ 1171015 w 2492406"/>
                <a:gd name="connsiteY98" fmla="*/ 170280 h 2563039"/>
                <a:gd name="connsiteX99" fmla="*/ 1182829 w 2492406"/>
                <a:gd name="connsiteY99" fmla="*/ 163292 h 2563039"/>
                <a:gd name="connsiteX100" fmla="*/ 1169239 w 2492406"/>
                <a:gd name="connsiteY100" fmla="*/ 131286 h 2563039"/>
                <a:gd name="connsiteX101" fmla="*/ 1173814 w 2492406"/>
                <a:gd name="connsiteY101" fmla="*/ 106847 h 2563039"/>
                <a:gd name="connsiteX102" fmla="*/ 1164239 w 2492406"/>
                <a:gd name="connsiteY102" fmla="*/ 91964 h 2563039"/>
                <a:gd name="connsiteX103" fmla="*/ 1164007 w 2492406"/>
                <a:gd name="connsiteY103" fmla="*/ 68085 h 2563039"/>
                <a:gd name="connsiteX104" fmla="*/ 1184122 w 2492406"/>
                <a:gd name="connsiteY104" fmla="*/ 63027 h 2563039"/>
                <a:gd name="connsiteX105" fmla="*/ 1186130 w 2492406"/>
                <a:gd name="connsiteY105" fmla="*/ 70672 h 2563039"/>
                <a:gd name="connsiteX106" fmla="*/ 1191843 w 2492406"/>
                <a:gd name="connsiteY106" fmla="*/ 59572 h 2563039"/>
                <a:gd name="connsiteX107" fmla="*/ 1202229 w 2492406"/>
                <a:gd name="connsiteY107" fmla="*/ 58433 h 2563039"/>
                <a:gd name="connsiteX108" fmla="*/ 1201824 w 2492406"/>
                <a:gd name="connsiteY108" fmla="*/ 44206 h 2563039"/>
                <a:gd name="connsiteX109" fmla="*/ 1214931 w 2492406"/>
                <a:gd name="connsiteY109" fmla="*/ 42449 h 2563039"/>
                <a:gd name="connsiteX110" fmla="*/ 1214371 w 2492406"/>
                <a:gd name="connsiteY110" fmla="*/ 34399 h 2563039"/>
                <a:gd name="connsiteX111" fmla="*/ 1257959 w 2492406"/>
                <a:gd name="connsiteY111" fmla="*/ 42044 h 2563039"/>
                <a:gd name="connsiteX112" fmla="*/ 1263017 w 2492406"/>
                <a:gd name="connsiteY112" fmla="*/ 51599 h 2563039"/>
                <a:gd name="connsiteX113" fmla="*/ 1260199 w 2492406"/>
                <a:gd name="connsiteY113" fmla="*/ 57950 h 2563039"/>
                <a:gd name="connsiteX114" fmla="*/ 1252400 w 2492406"/>
                <a:gd name="connsiteY114" fmla="*/ 56020 h 2563039"/>
                <a:gd name="connsiteX115" fmla="*/ 1252554 w 2492406"/>
                <a:gd name="connsiteY115" fmla="*/ 95825 h 2563039"/>
                <a:gd name="connsiteX116" fmla="*/ 1268075 w 2492406"/>
                <a:gd name="connsiteY116" fmla="*/ 105959 h 2563039"/>
                <a:gd name="connsiteX117" fmla="*/ 1264137 w 2492406"/>
                <a:gd name="connsiteY117" fmla="*/ 115534 h 2563039"/>
                <a:gd name="connsiteX118" fmla="*/ 1275314 w 2492406"/>
                <a:gd name="connsiteY118" fmla="*/ 105805 h 2563039"/>
                <a:gd name="connsiteX119" fmla="*/ 1284638 w 2492406"/>
                <a:gd name="connsiteY119" fmla="*/ 107253 h 2563039"/>
                <a:gd name="connsiteX120" fmla="*/ 1282707 w 2492406"/>
                <a:gd name="connsiteY120" fmla="*/ 130977 h 2563039"/>
                <a:gd name="connsiteX121" fmla="*/ 1304019 w 2492406"/>
                <a:gd name="connsiteY121" fmla="*/ 134838 h 2563039"/>
                <a:gd name="connsiteX122" fmla="*/ 1304733 w 2492406"/>
                <a:gd name="connsiteY122" fmla="*/ 151729 h 2563039"/>
                <a:gd name="connsiteX123" fmla="*/ 1324191 w 2492406"/>
                <a:gd name="connsiteY123" fmla="*/ 143293 h 2563039"/>
                <a:gd name="connsiteX124" fmla="*/ 1329982 w 2492406"/>
                <a:gd name="connsiteY124" fmla="*/ 131556 h 2563039"/>
                <a:gd name="connsiteX125" fmla="*/ 1341391 w 2492406"/>
                <a:gd name="connsiteY125" fmla="*/ 129221 h 2563039"/>
                <a:gd name="connsiteX126" fmla="*/ 1357317 w 2492406"/>
                <a:gd name="connsiteY126" fmla="*/ 141594 h 2563039"/>
                <a:gd name="connsiteX127" fmla="*/ 1400017 w 2492406"/>
                <a:gd name="connsiteY127" fmla="*/ 129607 h 2563039"/>
                <a:gd name="connsiteX128" fmla="*/ 1403067 w 2492406"/>
                <a:gd name="connsiteY128" fmla="*/ 134761 h 2563039"/>
                <a:gd name="connsiteX129" fmla="*/ 1415846 w 2492406"/>
                <a:gd name="connsiteY129" fmla="*/ 124298 h 2563039"/>
                <a:gd name="connsiteX130" fmla="*/ 1428394 w 2492406"/>
                <a:gd name="connsiteY130" fmla="*/ 126885 h 2563039"/>
                <a:gd name="connsiteX131" fmla="*/ 1422776 w 2492406"/>
                <a:gd name="connsiteY131" fmla="*/ 119877 h 2563039"/>
                <a:gd name="connsiteX132" fmla="*/ 1433065 w 2492406"/>
                <a:gd name="connsiteY132" fmla="*/ 123333 h 2563039"/>
                <a:gd name="connsiteX133" fmla="*/ 1436598 w 2492406"/>
                <a:gd name="connsiteY133" fmla="*/ 115939 h 2563039"/>
                <a:gd name="connsiteX134" fmla="*/ 1459917 w 2492406"/>
                <a:gd name="connsiteY134" fmla="*/ 129529 h 2563039"/>
                <a:gd name="connsiteX135" fmla="*/ 1459917 w 2492406"/>
                <a:gd name="connsiteY135" fmla="*/ 140069 h 2563039"/>
                <a:gd name="connsiteX136" fmla="*/ 1510416 w 2492406"/>
                <a:gd name="connsiteY136" fmla="*/ 112889 h 2563039"/>
                <a:gd name="connsiteX137" fmla="*/ 1510416 w 2492406"/>
                <a:gd name="connsiteY137" fmla="*/ 112889 h 2563039"/>
                <a:gd name="connsiteX138" fmla="*/ 1525782 w 2492406"/>
                <a:gd name="connsiteY138" fmla="*/ 125360 h 2563039"/>
                <a:gd name="connsiteX139" fmla="*/ 1523697 w 2492406"/>
                <a:gd name="connsiteY139" fmla="*/ 135340 h 2563039"/>
                <a:gd name="connsiteX140" fmla="*/ 1531419 w 2492406"/>
                <a:gd name="connsiteY140" fmla="*/ 131807 h 2563039"/>
                <a:gd name="connsiteX141" fmla="*/ 1540974 w 2492406"/>
                <a:gd name="connsiteY141" fmla="*/ 140977 h 2563039"/>
                <a:gd name="connsiteX142" fmla="*/ 1538002 w 2492406"/>
                <a:gd name="connsiteY142" fmla="*/ 171207 h 2563039"/>
                <a:gd name="connsiteX143" fmla="*/ 1548213 w 2492406"/>
                <a:gd name="connsiteY143" fmla="*/ 168311 h 2563039"/>
                <a:gd name="connsiteX144" fmla="*/ 1573308 w 2492406"/>
                <a:gd name="connsiteY144" fmla="*/ 191225 h 2563039"/>
                <a:gd name="connsiteX145" fmla="*/ 1573868 w 2492406"/>
                <a:gd name="connsiteY145" fmla="*/ 186244 h 2563039"/>
                <a:gd name="connsiteX146" fmla="*/ 1596628 w 2492406"/>
                <a:gd name="connsiteY146" fmla="*/ 184951 h 2563039"/>
                <a:gd name="connsiteX147" fmla="*/ 1601280 w 2492406"/>
                <a:gd name="connsiteY147" fmla="*/ 197344 h 2563039"/>
                <a:gd name="connsiteX148" fmla="*/ 1601280 w 2492406"/>
                <a:gd name="connsiteY148" fmla="*/ 197344 h 2563039"/>
                <a:gd name="connsiteX149" fmla="*/ 1613827 w 2492406"/>
                <a:gd name="connsiteY149" fmla="*/ 206590 h 2563039"/>
                <a:gd name="connsiteX150" fmla="*/ 1610604 w 2492406"/>
                <a:gd name="connsiteY150" fmla="*/ 214003 h 2563039"/>
                <a:gd name="connsiteX151" fmla="*/ 1621375 w 2492406"/>
                <a:gd name="connsiteY151" fmla="*/ 231203 h 2563039"/>
                <a:gd name="connsiteX152" fmla="*/ 1599755 w 2492406"/>
                <a:gd name="connsiteY152" fmla="*/ 241820 h 2563039"/>
                <a:gd name="connsiteX153" fmla="*/ 1596531 w 2492406"/>
                <a:gd name="connsiteY153" fmla="*/ 252186 h 2563039"/>
                <a:gd name="connsiteX154" fmla="*/ 1614696 w 2492406"/>
                <a:gd name="connsiteY154" fmla="*/ 265371 h 2563039"/>
                <a:gd name="connsiteX155" fmla="*/ 1626587 w 2492406"/>
                <a:gd name="connsiteY155" fmla="*/ 263112 h 2563039"/>
                <a:gd name="connsiteX156" fmla="*/ 1631490 w 2492406"/>
                <a:gd name="connsiteY156" fmla="*/ 282976 h 2563039"/>
                <a:gd name="connsiteX157" fmla="*/ 1638980 w 2492406"/>
                <a:gd name="connsiteY157" fmla="*/ 280814 h 2563039"/>
                <a:gd name="connsiteX158" fmla="*/ 1643324 w 2492406"/>
                <a:gd name="connsiteY158" fmla="*/ 292223 h 2563039"/>
                <a:gd name="connsiteX159" fmla="*/ 1650563 w 2492406"/>
                <a:gd name="connsiteY159" fmla="*/ 292628 h 2563039"/>
                <a:gd name="connsiteX160" fmla="*/ 1646451 w 2492406"/>
                <a:gd name="connsiteY160" fmla="*/ 296161 h 2563039"/>
                <a:gd name="connsiteX161" fmla="*/ 1660118 w 2492406"/>
                <a:gd name="connsiteY161" fmla="*/ 316835 h 2563039"/>
                <a:gd name="connsiteX162" fmla="*/ 1649096 w 2492406"/>
                <a:gd name="connsiteY162" fmla="*/ 337819 h 2563039"/>
                <a:gd name="connsiteX163" fmla="*/ 1651817 w 2492406"/>
                <a:gd name="connsiteY163" fmla="*/ 364111 h 2563039"/>
                <a:gd name="connsiteX164" fmla="*/ 1668149 w 2492406"/>
                <a:gd name="connsiteY164" fmla="*/ 376002 h 2563039"/>
                <a:gd name="connsiteX165" fmla="*/ 1676681 w 2492406"/>
                <a:gd name="connsiteY165" fmla="*/ 373589 h 2563039"/>
                <a:gd name="connsiteX166" fmla="*/ 1690522 w 2492406"/>
                <a:gd name="connsiteY166" fmla="*/ 390306 h 2563039"/>
                <a:gd name="connsiteX167" fmla="*/ 1683360 w 2492406"/>
                <a:gd name="connsiteY167" fmla="*/ 404707 h 2563039"/>
                <a:gd name="connsiteX168" fmla="*/ 1712316 w 2492406"/>
                <a:gd name="connsiteY168" fmla="*/ 409050 h 2563039"/>
                <a:gd name="connsiteX169" fmla="*/ 1717702 w 2492406"/>
                <a:gd name="connsiteY169" fmla="*/ 425207 h 2563039"/>
                <a:gd name="connsiteX170" fmla="*/ 1722837 w 2492406"/>
                <a:gd name="connsiteY170" fmla="*/ 419648 h 2563039"/>
                <a:gd name="connsiteX171" fmla="*/ 1738202 w 2492406"/>
                <a:gd name="connsiteY171" fmla="*/ 437330 h 2563039"/>
                <a:gd name="connsiteX172" fmla="*/ 1755093 w 2492406"/>
                <a:gd name="connsiteY172" fmla="*/ 438547 h 2563039"/>
                <a:gd name="connsiteX173" fmla="*/ 1755827 w 2492406"/>
                <a:gd name="connsiteY173" fmla="*/ 447137 h 2563039"/>
                <a:gd name="connsiteX174" fmla="*/ 1770633 w 2492406"/>
                <a:gd name="connsiteY174" fmla="*/ 449164 h 2563039"/>
                <a:gd name="connsiteX175" fmla="*/ 1771193 w 2492406"/>
                <a:gd name="connsiteY175" fmla="*/ 463313 h 2563039"/>
                <a:gd name="connsiteX176" fmla="*/ 1785671 w 2492406"/>
                <a:gd name="connsiteY176" fmla="*/ 454955 h 2563039"/>
                <a:gd name="connsiteX177" fmla="*/ 1800786 w 2492406"/>
                <a:gd name="connsiteY177" fmla="*/ 466055 h 2563039"/>
                <a:gd name="connsiteX178" fmla="*/ 1805535 w 2492406"/>
                <a:gd name="connsiteY178" fmla="*/ 473371 h 2563039"/>
                <a:gd name="connsiteX179" fmla="*/ 1790980 w 2492406"/>
                <a:gd name="connsiteY179" fmla="*/ 491864 h 2563039"/>
                <a:gd name="connsiteX180" fmla="*/ 1794608 w 2492406"/>
                <a:gd name="connsiteY180" fmla="*/ 501921 h 2563039"/>
                <a:gd name="connsiteX181" fmla="*/ 1830244 w 2492406"/>
                <a:gd name="connsiteY181" fmla="*/ 514063 h 2563039"/>
                <a:gd name="connsiteX182" fmla="*/ 1831769 w 2492406"/>
                <a:gd name="connsiteY182" fmla="*/ 529912 h 2563039"/>
                <a:gd name="connsiteX183" fmla="*/ 1804762 w 2492406"/>
                <a:gd name="connsiteY183" fmla="*/ 564968 h 2563039"/>
                <a:gd name="connsiteX184" fmla="*/ 1804994 w 2492406"/>
                <a:gd name="connsiteY184" fmla="*/ 579446 h 2563039"/>
                <a:gd name="connsiteX185" fmla="*/ 1793103 w 2492406"/>
                <a:gd name="connsiteY185" fmla="*/ 581376 h 2563039"/>
                <a:gd name="connsiteX186" fmla="*/ 1787871 w 2492406"/>
                <a:gd name="connsiteY186" fmla="*/ 601163 h 2563039"/>
                <a:gd name="connsiteX187" fmla="*/ 1791887 w 2492406"/>
                <a:gd name="connsiteY187" fmla="*/ 620390 h 2563039"/>
                <a:gd name="connsiteX188" fmla="*/ 1755615 w 2492406"/>
                <a:gd name="connsiteY188" fmla="*/ 640736 h 2563039"/>
                <a:gd name="connsiteX189" fmla="*/ 1756503 w 2492406"/>
                <a:gd name="connsiteY189" fmla="*/ 655214 h 2563039"/>
                <a:gd name="connsiteX190" fmla="*/ 1776115 w 2492406"/>
                <a:gd name="connsiteY190" fmla="*/ 686023 h 2563039"/>
                <a:gd name="connsiteX191" fmla="*/ 1799434 w 2492406"/>
                <a:gd name="connsiteY191" fmla="*/ 698956 h 2563039"/>
                <a:gd name="connsiteX192" fmla="*/ 1816963 w 2492406"/>
                <a:gd name="connsiteY192" fmla="*/ 699516 h 2563039"/>
                <a:gd name="connsiteX193" fmla="*/ 1820186 w 2492406"/>
                <a:gd name="connsiteY193" fmla="*/ 753393 h 2563039"/>
                <a:gd name="connsiteX194" fmla="*/ 1836826 w 2492406"/>
                <a:gd name="connsiteY194" fmla="*/ 752197 h 2563039"/>
                <a:gd name="connsiteX195" fmla="*/ 1851864 w 2492406"/>
                <a:gd name="connsiteY195" fmla="*/ 816518 h 2563039"/>
                <a:gd name="connsiteX196" fmla="*/ 1868099 w 2492406"/>
                <a:gd name="connsiteY196" fmla="*/ 825436 h 2563039"/>
                <a:gd name="connsiteX197" fmla="*/ 1875743 w 2492406"/>
                <a:gd name="connsiteY197" fmla="*/ 820861 h 2563039"/>
                <a:gd name="connsiteX198" fmla="*/ 1879681 w 2492406"/>
                <a:gd name="connsiteY198" fmla="*/ 827849 h 2563039"/>
                <a:gd name="connsiteX199" fmla="*/ 1874295 w 2492406"/>
                <a:gd name="connsiteY199" fmla="*/ 864430 h 2563039"/>
                <a:gd name="connsiteX200" fmla="*/ 1886186 w 2492406"/>
                <a:gd name="connsiteY200" fmla="*/ 883174 h 2563039"/>
                <a:gd name="connsiteX201" fmla="*/ 1886418 w 2492406"/>
                <a:gd name="connsiteY201" fmla="*/ 897961 h 2563039"/>
                <a:gd name="connsiteX202" fmla="*/ 1912652 w 2492406"/>
                <a:gd name="connsiteY202" fmla="*/ 905682 h 2563039"/>
                <a:gd name="connsiteX203" fmla="*/ 1937728 w 2492406"/>
                <a:gd name="connsiteY203" fmla="*/ 929156 h 2563039"/>
                <a:gd name="connsiteX204" fmla="*/ 1949465 w 2492406"/>
                <a:gd name="connsiteY204" fmla="*/ 966702 h 2563039"/>
                <a:gd name="connsiteX205" fmla="*/ 1984289 w 2492406"/>
                <a:gd name="connsiteY205" fmla="*/ 968555 h 2563039"/>
                <a:gd name="connsiteX206" fmla="*/ 2001740 w 2492406"/>
                <a:gd name="connsiteY206" fmla="*/ 980446 h 2563039"/>
                <a:gd name="connsiteX207" fmla="*/ 2001489 w 2492406"/>
                <a:gd name="connsiteY207" fmla="*/ 964115 h 2563039"/>
                <a:gd name="connsiteX208" fmla="*/ 2033340 w 2492406"/>
                <a:gd name="connsiteY208" fmla="*/ 969019 h 2563039"/>
                <a:gd name="connsiteX209" fmla="*/ 2065501 w 2492406"/>
                <a:gd name="connsiteY209" fmla="*/ 999171 h 2563039"/>
                <a:gd name="connsiteX210" fmla="*/ 2076832 w 2492406"/>
                <a:gd name="connsiteY210" fmla="*/ 1000387 h 2563039"/>
                <a:gd name="connsiteX211" fmla="*/ 2079322 w 2492406"/>
                <a:gd name="connsiteY211" fmla="*/ 1031408 h 2563039"/>
                <a:gd name="connsiteX212" fmla="*/ 2089766 w 2492406"/>
                <a:gd name="connsiteY212" fmla="*/ 1032065 h 2563039"/>
                <a:gd name="connsiteX213" fmla="*/ 2093549 w 2492406"/>
                <a:gd name="connsiteY213" fmla="*/ 1042354 h 2563039"/>
                <a:gd name="connsiteX214" fmla="*/ 2103838 w 2492406"/>
                <a:gd name="connsiteY214" fmla="*/ 1045404 h 2563039"/>
                <a:gd name="connsiteX215" fmla="*/ 2107294 w 2492406"/>
                <a:gd name="connsiteY215" fmla="*/ 1060191 h 2563039"/>
                <a:gd name="connsiteX216" fmla="*/ 2120633 w 2492406"/>
                <a:gd name="connsiteY216" fmla="*/ 1067835 h 2563039"/>
                <a:gd name="connsiteX217" fmla="*/ 2119262 w 2492406"/>
                <a:gd name="connsiteY217" fmla="*/ 1080209 h 2563039"/>
                <a:gd name="connsiteX218" fmla="*/ 2150226 w 2492406"/>
                <a:gd name="connsiteY218" fmla="*/ 1103451 h 2563039"/>
                <a:gd name="connsiteX219" fmla="*/ 2153681 w 2492406"/>
                <a:gd name="connsiteY219" fmla="*/ 1131191 h 2563039"/>
                <a:gd name="connsiteX220" fmla="*/ 2182868 w 2492406"/>
                <a:gd name="connsiteY220" fmla="*/ 1149356 h 2563039"/>
                <a:gd name="connsiteX221" fmla="*/ 2210376 w 2492406"/>
                <a:gd name="connsiteY221" fmla="*/ 1145669 h 2563039"/>
                <a:gd name="connsiteX222" fmla="*/ 2263771 w 2492406"/>
                <a:gd name="connsiteY222" fmla="*/ 1196322 h 2563039"/>
                <a:gd name="connsiteX223" fmla="*/ 2268829 w 2492406"/>
                <a:gd name="connsiteY223" fmla="*/ 1248500 h 2563039"/>
                <a:gd name="connsiteX224" fmla="*/ 2315950 w 2492406"/>
                <a:gd name="connsiteY224" fmla="*/ 1283885 h 2563039"/>
                <a:gd name="connsiteX225" fmla="*/ 2322532 w 2492406"/>
                <a:gd name="connsiteY225" fmla="*/ 1282919 h 2563039"/>
                <a:gd name="connsiteX226" fmla="*/ 2322359 w 2492406"/>
                <a:gd name="connsiteY226" fmla="*/ 1262419 h 2563039"/>
                <a:gd name="connsiteX227" fmla="*/ 2334655 w 2492406"/>
                <a:gd name="connsiteY227" fmla="*/ 1258404 h 2563039"/>
                <a:gd name="connsiteX228" fmla="*/ 2359673 w 2492406"/>
                <a:gd name="connsiteY228" fmla="*/ 1261376 h 2563039"/>
                <a:gd name="connsiteX229" fmla="*/ 2374151 w 2492406"/>
                <a:gd name="connsiteY229" fmla="*/ 1286780 h 2563039"/>
                <a:gd name="connsiteX230" fmla="*/ 2384595 w 2492406"/>
                <a:gd name="connsiteY230" fmla="*/ 1277785 h 2563039"/>
                <a:gd name="connsiteX231" fmla="*/ 2381294 w 2492406"/>
                <a:gd name="connsiteY231" fmla="*/ 1285989 h 2563039"/>
                <a:gd name="connsiteX232" fmla="*/ 2406215 w 2492406"/>
                <a:gd name="connsiteY232" fmla="*/ 1331430 h 2563039"/>
                <a:gd name="connsiteX233" fmla="*/ 2429052 w 2492406"/>
                <a:gd name="connsiteY233" fmla="*/ 1333438 h 2563039"/>
                <a:gd name="connsiteX234" fmla="*/ 2440228 w 2492406"/>
                <a:gd name="connsiteY234" fmla="*/ 1326836 h 2563039"/>
                <a:gd name="connsiteX235" fmla="*/ 2453567 w 2492406"/>
                <a:gd name="connsiteY235" fmla="*/ 1366312 h 2563039"/>
                <a:gd name="connsiteX236" fmla="*/ 2468354 w 2492406"/>
                <a:gd name="connsiteY236" fmla="*/ 1370656 h 2563039"/>
                <a:gd name="connsiteX237" fmla="*/ 2479531 w 2492406"/>
                <a:gd name="connsiteY237" fmla="*/ 1395345 h 2563039"/>
                <a:gd name="connsiteX238" fmla="*/ 2474628 w 2492406"/>
                <a:gd name="connsiteY238" fmla="*/ 1408685 h 2563039"/>
                <a:gd name="connsiteX239" fmla="*/ 2492407 w 2492406"/>
                <a:gd name="connsiteY239" fmla="*/ 1415846 h 2563039"/>
                <a:gd name="connsiteX240" fmla="*/ 2469165 w 2492406"/>
                <a:gd name="connsiteY240" fmla="*/ 1459512 h 2563039"/>
                <a:gd name="connsiteX241" fmla="*/ 2478083 w 2492406"/>
                <a:gd name="connsiteY241" fmla="*/ 1470206 h 2563039"/>
                <a:gd name="connsiteX242" fmla="*/ 2491114 w 2492406"/>
                <a:gd name="connsiteY242" fmla="*/ 1472542 h 2563039"/>
                <a:gd name="connsiteX243" fmla="*/ 2478334 w 2492406"/>
                <a:gd name="connsiteY243" fmla="*/ 1478102 h 2563039"/>
                <a:gd name="connsiteX244" fmla="*/ 2483797 w 2492406"/>
                <a:gd name="connsiteY244" fmla="*/ 1537693 h 2563039"/>
                <a:gd name="connsiteX245" fmla="*/ 2471983 w 2492406"/>
                <a:gd name="connsiteY245" fmla="*/ 1551765 h 2563039"/>
                <a:gd name="connsiteX246" fmla="*/ 2472215 w 2492406"/>
                <a:gd name="connsiteY246" fmla="*/ 1568328 h 2563039"/>
                <a:gd name="connsiteX247" fmla="*/ 2455980 w 2492406"/>
                <a:gd name="connsiteY247" fmla="*/ 1583849 h 2563039"/>
                <a:gd name="connsiteX248" fmla="*/ 2450267 w 2492406"/>
                <a:gd name="connsiteY248" fmla="*/ 1576127 h 2563039"/>
                <a:gd name="connsiteX249" fmla="*/ 2443993 w 2492406"/>
                <a:gd name="connsiteY249" fmla="*/ 1584485 h 2563039"/>
                <a:gd name="connsiteX250" fmla="*/ 2445363 w 2492406"/>
                <a:gd name="connsiteY250" fmla="*/ 1600894 h 2563039"/>
                <a:gd name="connsiteX251" fmla="*/ 2436908 w 2492406"/>
                <a:gd name="connsiteY251" fmla="*/ 1614561 h 2563039"/>
                <a:gd name="connsiteX252" fmla="*/ 2403223 w 2492406"/>
                <a:gd name="connsiteY252" fmla="*/ 1599446 h 2563039"/>
                <a:gd name="connsiteX253" fmla="*/ 2397277 w 2492406"/>
                <a:gd name="connsiteY253" fmla="*/ 1588597 h 2563039"/>
                <a:gd name="connsiteX254" fmla="*/ 2372819 w 2492406"/>
                <a:gd name="connsiteY254" fmla="*/ 1574447 h 2563039"/>
                <a:gd name="connsiteX255" fmla="*/ 2356025 w 2492406"/>
                <a:gd name="connsiteY255" fmla="*/ 1579428 h 2563039"/>
                <a:gd name="connsiteX256" fmla="*/ 2322822 w 2492406"/>
                <a:gd name="connsiteY256" fmla="*/ 1556514 h 2563039"/>
                <a:gd name="connsiteX257" fmla="*/ 2321529 w 2492406"/>
                <a:gd name="connsiteY257" fmla="*/ 1567614 h 2563039"/>
                <a:gd name="connsiteX258" fmla="*/ 2306008 w 2492406"/>
                <a:gd name="connsiteY258" fmla="*/ 1582478 h 2563039"/>
                <a:gd name="connsiteX259" fmla="*/ 2292978 w 2492406"/>
                <a:gd name="connsiteY259" fmla="*/ 1576300 h 2563039"/>
                <a:gd name="connsiteX260" fmla="*/ 2286955 w 2492406"/>
                <a:gd name="connsiteY260" fmla="*/ 1580876 h 2563039"/>
                <a:gd name="connsiteX261" fmla="*/ 2296530 w 2492406"/>
                <a:gd name="connsiteY261" fmla="*/ 1616665 h 2563039"/>
                <a:gd name="connsiteX262" fmla="*/ 2280450 w 2492406"/>
                <a:gd name="connsiteY262" fmla="*/ 1659115 h 2563039"/>
                <a:gd name="connsiteX263" fmla="*/ 2286955 w 2492406"/>
                <a:gd name="connsiteY263" fmla="*/ 1679306 h 2563039"/>
                <a:gd name="connsiteX264" fmla="*/ 2272477 w 2492406"/>
                <a:gd name="connsiteY264" fmla="*/ 1722489 h 2563039"/>
                <a:gd name="connsiteX265" fmla="*/ 2233310 w 2492406"/>
                <a:gd name="connsiteY265" fmla="*/ 1759881 h 2563039"/>
                <a:gd name="connsiteX266" fmla="*/ 2192868 w 2492406"/>
                <a:gd name="connsiteY266" fmla="*/ 1785362 h 2563039"/>
                <a:gd name="connsiteX267" fmla="*/ 2155322 w 2492406"/>
                <a:gd name="connsiteY267" fmla="*/ 1783586 h 2563039"/>
                <a:gd name="connsiteX268" fmla="*/ 2072894 w 2492406"/>
                <a:gd name="connsiteY268" fmla="*/ 1812214 h 2563039"/>
                <a:gd name="connsiteX269" fmla="*/ 2040405 w 2492406"/>
                <a:gd name="connsiteY269" fmla="*/ 1849046 h 2563039"/>
                <a:gd name="connsiteX270" fmla="*/ 1995620 w 2492406"/>
                <a:gd name="connsiteY270" fmla="*/ 1854991 h 2563039"/>
                <a:gd name="connsiteX271" fmla="*/ 1984038 w 2492406"/>
                <a:gd name="connsiteY271" fmla="*/ 1881457 h 2563039"/>
                <a:gd name="connsiteX272" fmla="*/ 1959348 w 2492406"/>
                <a:gd name="connsiteY272" fmla="*/ 1897691 h 2563039"/>
                <a:gd name="connsiteX273" fmla="*/ 1952264 w 2492406"/>
                <a:gd name="connsiteY273" fmla="*/ 1915548 h 2563039"/>
                <a:gd name="connsiteX274" fmla="*/ 1938114 w 2492406"/>
                <a:gd name="connsiteY274" fmla="*/ 1913057 h 2563039"/>
                <a:gd name="connsiteX275" fmla="*/ 1933693 w 2492406"/>
                <a:gd name="connsiteY275" fmla="*/ 1926242 h 2563039"/>
                <a:gd name="connsiteX276" fmla="*/ 1940276 w 2492406"/>
                <a:gd name="connsiteY276" fmla="*/ 1954059 h 2563039"/>
                <a:gd name="connsiteX277" fmla="*/ 1985949 w 2492406"/>
                <a:gd name="connsiteY277" fmla="*/ 1997879 h 2563039"/>
                <a:gd name="connsiteX278" fmla="*/ 1997763 w 2492406"/>
                <a:gd name="connsiteY278" fmla="*/ 2038012 h 2563039"/>
                <a:gd name="connsiteX279" fmla="*/ 2017936 w 2492406"/>
                <a:gd name="connsiteY279" fmla="*/ 2043069 h 2563039"/>
                <a:gd name="connsiteX280" fmla="*/ 2022202 w 2492406"/>
                <a:gd name="connsiteY280" fmla="*/ 2055945 h 2563039"/>
                <a:gd name="connsiteX281" fmla="*/ 2030406 w 2492406"/>
                <a:gd name="connsiteY281" fmla="*/ 2053049 h 2563039"/>
                <a:gd name="connsiteX282" fmla="*/ 2063937 w 2492406"/>
                <a:gd name="connsiteY282" fmla="*/ 2124532 h 2563039"/>
                <a:gd name="connsiteX283" fmla="*/ 2025175 w 2492406"/>
                <a:gd name="connsiteY283" fmla="*/ 2183235 h 2563039"/>
                <a:gd name="connsiteX284" fmla="*/ 2032800 w 2492406"/>
                <a:gd name="connsiteY284" fmla="*/ 2189335 h 2563039"/>
                <a:gd name="connsiteX285" fmla="*/ 2014943 w 2492406"/>
                <a:gd name="connsiteY285" fmla="*/ 2220222 h 2563039"/>
                <a:gd name="connsiteX286" fmla="*/ 2025329 w 2492406"/>
                <a:gd name="connsiteY286" fmla="*/ 2229874 h 2563039"/>
                <a:gd name="connsiteX287" fmla="*/ 2047606 w 2492406"/>
                <a:gd name="connsiteY287" fmla="*/ 2232190 h 2563039"/>
                <a:gd name="connsiteX288" fmla="*/ 2070848 w 2492406"/>
                <a:gd name="connsiteY288" fmla="*/ 2220222 h 2563039"/>
                <a:gd name="connsiteX289" fmla="*/ 2103414 w 2492406"/>
                <a:gd name="connsiteY289" fmla="*/ 2247961 h 2563039"/>
                <a:gd name="connsiteX290" fmla="*/ 2101560 w 2492406"/>
                <a:gd name="connsiteY290" fmla="*/ 2260895 h 2563039"/>
                <a:gd name="connsiteX291" fmla="*/ 2112660 w 2492406"/>
                <a:gd name="connsiteY291" fmla="*/ 2287419 h 2563039"/>
                <a:gd name="connsiteX292" fmla="*/ 2094167 w 2492406"/>
                <a:gd name="connsiteY292" fmla="*/ 2312436 h 2563039"/>
                <a:gd name="connsiteX293" fmla="*/ 2098665 w 2492406"/>
                <a:gd name="connsiteY293" fmla="*/ 2323285 h 2563039"/>
                <a:gd name="connsiteX294" fmla="*/ 2084110 w 2492406"/>
                <a:gd name="connsiteY294" fmla="*/ 2331818 h 2563039"/>
                <a:gd name="connsiteX295" fmla="*/ 2091986 w 2492406"/>
                <a:gd name="connsiteY295" fmla="*/ 2342589 h 2563039"/>
                <a:gd name="connsiteX296" fmla="*/ 2078569 w 2492406"/>
                <a:gd name="connsiteY296" fmla="*/ 2362935 h 2563039"/>
                <a:gd name="connsiteX297" fmla="*/ 2086619 w 2492406"/>
                <a:gd name="connsiteY297" fmla="*/ 2372896 h 2563039"/>
                <a:gd name="connsiteX298" fmla="*/ 2085982 w 2492406"/>
                <a:gd name="connsiteY298" fmla="*/ 2395733 h 2563039"/>
                <a:gd name="connsiteX299" fmla="*/ 2063628 w 2492406"/>
                <a:gd name="connsiteY299" fmla="*/ 2417044 h 2563039"/>
                <a:gd name="connsiteX300" fmla="*/ 2059053 w 2492406"/>
                <a:gd name="connsiteY300" fmla="*/ 2405539 h 2563039"/>
                <a:gd name="connsiteX301" fmla="*/ 2048687 w 2492406"/>
                <a:gd name="connsiteY301" fmla="*/ 2400713 h 2563039"/>
                <a:gd name="connsiteX302" fmla="*/ 2045714 w 2492406"/>
                <a:gd name="connsiteY302" fmla="*/ 2408917 h 2563039"/>
                <a:gd name="connsiteX303" fmla="*/ 2015484 w 2492406"/>
                <a:gd name="connsiteY303" fmla="*/ 2391698 h 2563039"/>
                <a:gd name="connsiteX304" fmla="*/ 2001894 w 2492406"/>
                <a:gd name="connsiteY304" fmla="*/ 2372973 h 2563039"/>
                <a:gd name="connsiteX305" fmla="*/ 1987030 w 2492406"/>
                <a:gd name="connsiteY305" fmla="*/ 2366545 h 2563039"/>
                <a:gd name="connsiteX306" fmla="*/ 1984057 w 2492406"/>
                <a:gd name="connsiteY306" fmla="*/ 2354229 h 2563039"/>
                <a:gd name="connsiteX307" fmla="*/ 1958171 w 2492406"/>
                <a:gd name="connsiteY307" fmla="*/ 2347319 h 2563039"/>
                <a:gd name="connsiteX308" fmla="*/ 1949889 w 2492406"/>
                <a:gd name="connsiteY308" fmla="*/ 2327860 h 2563039"/>
                <a:gd name="connsiteX309" fmla="*/ 1958730 w 2492406"/>
                <a:gd name="connsiteY309" fmla="*/ 2309695 h 2563039"/>
                <a:gd name="connsiteX310" fmla="*/ 1972398 w 2492406"/>
                <a:gd name="connsiteY310" fmla="*/ 2304387 h 2563039"/>
                <a:gd name="connsiteX311" fmla="*/ 1938867 w 2492406"/>
                <a:gd name="connsiteY311" fmla="*/ 2275025 h 2563039"/>
                <a:gd name="connsiteX312" fmla="*/ 1951009 w 2492406"/>
                <a:gd name="connsiteY312" fmla="*/ 2258154 h 2563039"/>
                <a:gd name="connsiteX313" fmla="*/ 1938539 w 2492406"/>
                <a:gd name="connsiteY313" fmla="*/ 2265219 h 2563039"/>
                <a:gd name="connsiteX314" fmla="*/ 1924543 w 2492406"/>
                <a:gd name="connsiteY314" fmla="*/ 2252768 h 2563039"/>
                <a:gd name="connsiteX315" fmla="*/ 1898406 w 2492406"/>
                <a:gd name="connsiteY315" fmla="*/ 2251069 h 2563039"/>
                <a:gd name="connsiteX316" fmla="*/ 1882326 w 2492406"/>
                <a:gd name="connsiteY316" fmla="*/ 2260547 h 2563039"/>
                <a:gd name="connsiteX317" fmla="*/ 1859740 w 2492406"/>
                <a:gd name="connsiteY317" fmla="*/ 2258694 h 2563039"/>
                <a:gd name="connsiteX318" fmla="*/ 1844876 w 2492406"/>
                <a:gd name="connsiteY318" fmla="*/ 2289079 h 2563039"/>
                <a:gd name="connsiteX319" fmla="*/ 1825012 w 2492406"/>
                <a:gd name="connsiteY319" fmla="*/ 2286588 h 2563039"/>
                <a:gd name="connsiteX320" fmla="*/ 1804666 w 2492406"/>
                <a:gd name="connsiteY320" fmla="*/ 2294947 h 2563039"/>
                <a:gd name="connsiteX321" fmla="*/ 1774108 w 2492406"/>
                <a:gd name="connsiteY321" fmla="*/ 2256822 h 2563039"/>
                <a:gd name="connsiteX322" fmla="*/ 1774590 w 2492406"/>
                <a:gd name="connsiteY322" fmla="*/ 2241958 h 2563039"/>
                <a:gd name="connsiteX323" fmla="*/ 1737527 w 2492406"/>
                <a:gd name="connsiteY323" fmla="*/ 2250239 h 2563039"/>
                <a:gd name="connsiteX324" fmla="*/ 1721369 w 2492406"/>
                <a:gd name="connsiteY324" fmla="*/ 2240587 h 2563039"/>
                <a:gd name="connsiteX325" fmla="*/ 1679963 w 2492406"/>
                <a:gd name="connsiteY325" fmla="*/ 2254100 h 2563039"/>
                <a:gd name="connsiteX326" fmla="*/ 1672801 w 2492406"/>
                <a:gd name="connsiteY326" fmla="*/ 2242691 h 2563039"/>
                <a:gd name="connsiteX327" fmla="*/ 1684615 w 2492406"/>
                <a:gd name="connsiteY327" fmla="*/ 2213176 h 2563039"/>
                <a:gd name="connsiteX328" fmla="*/ 1678264 w 2492406"/>
                <a:gd name="connsiteY328" fmla="*/ 2205705 h 2563039"/>
                <a:gd name="connsiteX329" fmla="*/ 1658960 w 2492406"/>
                <a:gd name="connsiteY329" fmla="*/ 2229102 h 2563039"/>
                <a:gd name="connsiteX330" fmla="*/ 1632745 w 2492406"/>
                <a:gd name="connsiteY330" fmla="*/ 2238116 h 2563039"/>
                <a:gd name="connsiteX331" fmla="*/ 1651644 w 2492406"/>
                <a:gd name="connsiteY331" fmla="*/ 2285160 h 2563039"/>
                <a:gd name="connsiteX332" fmla="*/ 1653092 w 2492406"/>
                <a:gd name="connsiteY332" fmla="*/ 2309213 h 2563039"/>
                <a:gd name="connsiteX333" fmla="*/ 1638691 w 2492406"/>
                <a:gd name="connsiteY333" fmla="*/ 2313305 h 2563039"/>
                <a:gd name="connsiteX334" fmla="*/ 1640216 w 2492406"/>
                <a:gd name="connsiteY334" fmla="*/ 2303248 h 2563039"/>
                <a:gd name="connsiteX335" fmla="*/ 1620198 w 2492406"/>
                <a:gd name="connsiteY335" fmla="*/ 2309772 h 2563039"/>
                <a:gd name="connsiteX336" fmla="*/ 1581126 w 2492406"/>
                <a:gd name="connsiteY336" fmla="*/ 2299561 h 2563039"/>
                <a:gd name="connsiteX337" fmla="*/ 1560066 w 2492406"/>
                <a:gd name="connsiteY337" fmla="*/ 2306317 h 2563039"/>
                <a:gd name="connsiteX338" fmla="*/ 1553966 w 2492406"/>
                <a:gd name="connsiteY338" fmla="*/ 2294735 h 2563039"/>
                <a:gd name="connsiteX339" fmla="*/ 1537229 w 2492406"/>
                <a:gd name="connsiteY339" fmla="*/ 2303576 h 2563039"/>
                <a:gd name="connsiteX340" fmla="*/ 1505320 w 2492406"/>
                <a:gd name="connsiteY340" fmla="*/ 2303248 h 2563039"/>
                <a:gd name="connsiteX341" fmla="*/ 1475727 w 2492406"/>
                <a:gd name="connsiteY341" fmla="*/ 2312263 h 2563039"/>
                <a:gd name="connsiteX342" fmla="*/ 1469936 w 2492406"/>
                <a:gd name="connsiteY342" fmla="*/ 2327455 h 2563039"/>
                <a:gd name="connsiteX343" fmla="*/ 1438162 w 2492406"/>
                <a:gd name="connsiteY343" fmla="*/ 2320389 h 2563039"/>
                <a:gd name="connsiteX344" fmla="*/ 1376968 w 2492406"/>
                <a:gd name="connsiteY344" fmla="*/ 2325853 h 2563039"/>
                <a:gd name="connsiteX345" fmla="*/ 1363378 w 2492406"/>
                <a:gd name="connsiteY345" fmla="*/ 2317900 h 2563039"/>
                <a:gd name="connsiteX346" fmla="*/ 1362181 w 2492406"/>
                <a:gd name="connsiteY346" fmla="*/ 2328517 h 2563039"/>
                <a:gd name="connsiteX347" fmla="*/ 1346661 w 2492406"/>
                <a:gd name="connsiteY347" fmla="*/ 2329887 h 2563039"/>
                <a:gd name="connsiteX348" fmla="*/ 1338457 w 2492406"/>
                <a:gd name="connsiteY348" fmla="*/ 2370097 h 2563039"/>
                <a:gd name="connsiteX349" fmla="*/ 1330504 w 2492406"/>
                <a:gd name="connsiteY349" fmla="*/ 2377973 h 2563039"/>
                <a:gd name="connsiteX350" fmla="*/ 1296490 w 2492406"/>
                <a:gd name="connsiteY350" fmla="*/ 2385444 h 2563039"/>
                <a:gd name="connsiteX351" fmla="*/ 1258848 w 2492406"/>
                <a:gd name="connsiteY351" fmla="*/ 2379247 h 2563039"/>
                <a:gd name="connsiteX352" fmla="*/ 1233598 w 2492406"/>
                <a:gd name="connsiteY352" fmla="*/ 2410211 h 2563039"/>
                <a:gd name="connsiteX353" fmla="*/ 1245663 w 2492406"/>
                <a:gd name="connsiteY353" fmla="*/ 2413666 h 2563039"/>
                <a:gd name="connsiteX354" fmla="*/ 1252825 w 2492406"/>
                <a:gd name="connsiteY354" fmla="*/ 2431194 h 2563039"/>
                <a:gd name="connsiteX355" fmla="*/ 1209642 w 2492406"/>
                <a:gd name="connsiteY355" fmla="*/ 2427739 h 2563039"/>
                <a:gd name="connsiteX356" fmla="*/ 1185763 w 2492406"/>
                <a:gd name="connsiteY356" fmla="*/ 2444456 h 2563039"/>
                <a:gd name="connsiteX357" fmla="*/ 1185029 w 2492406"/>
                <a:gd name="connsiteY357" fmla="*/ 2459243 h 2563039"/>
                <a:gd name="connsiteX358" fmla="*/ 1174181 w 2492406"/>
                <a:gd name="connsiteY358" fmla="*/ 2467119 h 2563039"/>
                <a:gd name="connsiteX359" fmla="*/ 1151344 w 2492406"/>
                <a:gd name="connsiteY359" fmla="*/ 2468644 h 2563039"/>
                <a:gd name="connsiteX360" fmla="*/ 1166227 w 2492406"/>
                <a:gd name="connsiteY360" fmla="*/ 2443800 h 2563039"/>
                <a:gd name="connsiteX361" fmla="*/ 1141866 w 2492406"/>
                <a:gd name="connsiteY361" fmla="*/ 2439456 h 2563039"/>
                <a:gd name="connsiteX362" fmla="*/ 1101907 w 2492406"/>
                <a:gd name="connsiteY362" fmla="*/ 2455787 h 2563039"/>
                <a:gd name="connsiteX363" fmla="*/ 1095710 w 2492406"/>
                <a:gd name="connsiteY363" fmla="*/ 2467678 h 2563039"/>
                <a:gd name="connsiteX364" fmla="*/ 1024459 w 2492406"/>
                <a:gd name="connsiteY364" fmla="*/ 2466308 h 2563039"/>
                <a:gd name="connsiteX365" fmla="*/ 1020830 w 2492406"/>
                <a:gd name="connsiteY365" fmla="*/ 2453760 h 2563039"/>
                <a:gd name="connsiteX366" fmla="*/ 1027992 w 2492406"/>
                <a:gd name="connsiteY366" fmla="*/ 2442178 h 2563039"/>
                <a:gd name="connsiteX367" fmla="*/ 1000001 w 2492406"/>
                <a:gd name="connsiteY367" fmla="*/ 2411388 h 2563039"/>
                <a:gd name="connsiteX368" fmla="*/ 1003225 w 2492406"/>
                <a:gd name="connsiteY368" fmla="*/ 2404072 h 2563039"/>
                <a:gd name="connsiteX369" fmla="*/ 969289 w 2492406"/>
                <a:gd name="connsiteY369" fmla="*/ 2402933 h 2563039"/>
                <a:gd name="connsiteX370" fmla="*/ 971142 w 2492406"/>
                <a:gd name="connsiteY370" fmla="*/ 2388146 h 2563039"/>
                <a:gd name="connsiteX371" fmla="*/ 994055 w 2492406"/>
                <a:gd name="connsiteY371" fmla="*/ 2379614 h 2563039"/>
                <a:gd name="connsiteX372" fmla="*/ 978786 w 2492406"/>
                <a:gd name="connsiteY372" fmla="*/ 2361526 h 2563039"/>
                <a:gd name="connsiteX373" fmla="*/ 922824 w 2492406"/>
                <a:gd name="connsiteY373" fmla="*/ 2378822 h 2563039"/>
                <a:gd name="connsiteX374" fmla="*/ 913172 w 2492406"/>
                <a:gd name="connsiteY374" fmla="*/ 2363630 h 2563039"/>
                <a:gd name="connsiteX375" fmla="*/ 880529 w 2492406"/>
                <a:gd name="connsiteY375" fmla="*/ 2355832 h 2563039"/>
                <a:gd name="connsiteX376" fmla="*/ 878271 w 2492406"/>
                <a:gd name="connsiteY376" fmla="*/ 2344809 h 2563039"/>
                <a:gd name="connsiteX377" fmla="*/ 831227 w 2492406"/>
                <a:gd name="connsiteY377" fmla="*/ 2337570 h 2563039"/>
                <a:gd name="connsiteX378" fmla="*/ 817791 w 2492406"/>
                <a:gd name="connsiteY378" fmla="*/ 2364036 h 2563039"/>
                <a:gd name="connsiteX379" fmla="*/ 792870 w 2492406"/>
                <a:gd name="connsiteY379" fmla="*/ 2363071 h 2563039"/>
                <a:gd name="connsiteX380" fmla="*/ 758046 w 2492406"/>
                <a:gd name="connsiteY380" fmla="*/ 2347550 h 2563039"/>
                <a:gd name="connsiteX381" fmla="*/ 771076 w 2492406"/>
                <a:gd name="connsiteY381" fmla="*/ 2325119 h 2563039"/>
                <a:gd name="connsiteX382" fmla="*/ 749205 w 2492406"/>
                <a:gd name="connsiteY382" fmla="*/ 2325756 h 2563039"/>
                <a:gd name="connsiteX383" fmla="*/ 745189 w 2492406"/>
                <a:gd name="connsiteY383" fmla="*/ 2331219 h 2563039"/>
                <a:gd name="connsiteX384" fmla="*/ 756598 w 2492406"/>
                <a:gd name="connsiteY384" fmla="*/ 2348593 h 2563039"/>
                <a:gd name="connsiteX385" fmla="*/ 745672 w 2492406"/>
                <a:gd name="connsiteY385" fmla="*/ 2387027 h 2563039"/>
                <a:gd name="connsiteX386" fmla="*/ 751869 w 2492406"/>
                <a:gd name="connsiteY386" fmla="*/ 2401022 h 2563039"/>
                <a:gd name="connsiteX387" fmla="*/ 764899 w 2492406"/>
                <a:gd name="connsiteY387" fmla="*/ 2407045 h 2563039"/>
                <a:gd name="connsiteX388" fmla="*/ 768431 w 2492406"/>
                <a:gd name="connsiteY388" fmla="*/ 2439939 h 2563039"/>
                <a:gd name="connsiteX389" fmla="*/ 748336 w 2492406"/>
                <a:gd name="connsiteY389" fmla="*/ 2456579 h 2563039"/>
                <a:gd name="connsiteX390" fmla="*/ 748104 w 2492406"/>
                <a:gd name="connsiteY390" fmla="*/ 2478855 h 2563039"/>
                <a:gd name="connsiteX391" fmla="*/ 727835 w 2492406"/>
                <a:gd name="connsiteY391" fmla="*/ 2482871 h 2563039"/>
                <a:gd name="connsiteX392" fmla="*/ 693899 w 2492406"/>
                <a:gd name="connsiteY392" fmla="*/ 2536265 h 2563039"/>
                <a:gd name="connsiteX393" fmla="*/ 644133 w 2492406"/>
                <a:gd name="connsiteY393" fmla="*/ 2562403 h 2563039"/>
                <a:gd name="connsiteX394" fmla="*/ 627648 w 2492406"/>
                <a:gd name="connsiteY394" fmla="*/ 2557732 h 2563039"/>
                <a:gd name="connsiteX395" fmla="*/ 614772 w 2492406"/>
                <a:gd name="connsiteY395" fmla="*/ 2563040 h 2563039"/>
                <a:gd name="connsiteX396" fmla="*/ 616471 w 2492406"/>
                <a:gd name="connsiteY396" fmla="*/ 2543330 h 2563039"/>
                <a:gd name="connsiteX397" fmla="*/ 634481 w 2492406"/>
                <a:gd name="connsiteY397" fmla="*/ 2531034 h 2563039"/>
                <a:gd name="connsiteX398" fmla="*/ 626760 w 2492406"/>
                <a:gd name="connsiteY398" fmla="*/ 2519452 h 2563039"/>
                <a:gd name="connsiteX399" fmla="*/ 646064 w 2492406"/>
                <a:gd name="connsiteY399" fmla="*/ 2478276 h 2563039"/>
                <a:gd name="connsiteX400" fmla="*/ 641006 w 2492406"/>
                <a:gd name="connsiteY400" fmla="*/ 2473933 h 2563039"/>
                <a:gd name="connsiteX401" fmla="*/ 633690 w 2492406"/>
                <a:gd name="connsiteY401" fmla="*/ 2480207 h 2563039"/>
                <a:gd name="connsiteX402" fmla="*/ 618324 w 2492406"/>
                <a:gd name="connsiteY402" fmla="*/ 2470227 h 2563039"/>
                <a:gd name="connsiteX403" fmla="*/ 608827 w 2492406"/>
                <a:gd name="connsiteY403" fmla="*/ 2488720 h 2563039"/>
                <a:gd name="connsiteX404" fmla="*/ 584948 w 2492406"/>
                <a:gd name="connsiteY404" fmla="*/ 2483971 h 2563039"/>
                <a:gd name="connsiteX405" fmla="*/ 574890 w 2492406"/>
                <a:gd name="connsiteY405" fmla="*/ 2498681 h 2563039"/>
                <a:gd name="connsiteX406" fmla="*/ 560489 w 2492406"/>
                <a:gd name="connsiteY406" fmla="*/ 2456057 h 2563039"/>
                <a:gd name="connsiteX407" fmla="*/ 578191 w 2492406"/>
                <a:gd name="connsiteY407" fmla="*/ 2443433 h 2563039"/>
                <a:gd name="connsiteX408" fmla="*/ 572245 w 2492406"/>
                <a:gd name="connsiteY408" fmla="*/ 2424534 h 2563039"/>
                <a:gd name="connsiteX409" fmla="*/ 552382 w 2492406"/>
                <a:gd name="connsiteY409" fmla="*/ 2415037 h 2563039"/>
                <a:gd name="connsiteX410" fmla="*/ 546513 w 2492406"/>
                <a:gd name="connsiteY410" fmla="*/ 2398725 h 2563039"/>
                <a:gd name="connsiteX411" fmla="*/ 524565 w 2492406"/>
                <a:gd name="connsiteY411" fmla="*/ 2402180 h 2563039"/>
                <a:gd name="connsiteX412" fmla="*/ 517557 w 2492406"/>
                <a:gd name="connsiteY412" fmla="*/ 2391003 h 2563039"/>
                <a:gd name="connsiteX413" fmla="*/ 521824 w 2492406"/>
                <a:gd name="connsiteY413" fmla="*/ 2387065 h 2563039"/>
                <a:gd name="connsiteX414" fmla="*/ 506303 w 2492406"/>
                <a:gd name="connsiteY414" fmla="*/ 2372993 h 2563039"/>
                <a:gd name="connsiteX415" fmla="*/ 509044 w 2492406"/>
                <a:gd name="connsiteY415" fmla="*/ 2354326 h 2563039"/>
                <a:gd name="connsiteX416" fmla="*/ 505184 w 2492406"/>
                <a:gd name="connsiteY416" fmla="*/ 2363013 h 2563039"/>
                <a:gd name="connsiteX417" fmla="*/ 483467 w 2492406"/>
                <a:gd name="connsiteY417" fmla="*/ 2366873 h 2563039"/>
                <a:gd name="connsiteX418" fmla="*/ 463120 w 2492406"/>
                <a:gd name="connsiteY418" fmla="*/ 2352878 h 2563039"/>
                <a:gd name="connsiteX419" fmla="*/ 459259 w 2492406"/>
                <a:gd name="connsiteY419" fmla="*/ 2367916 h 2563039"/>
                <a:gd name="connsiteX420" fmla="*/ 429107 w 2492406"/>
                <a:gd name="connsiteY420" fmla="*/ 2352878 h 2563039"/>
                <a:gd name="connsiteX421" fmla="*/ 435226 w 2492406"/>
                <a:gd name="connsiteY421" fmla="*/ 2329482 h 2563039"/>
                <a:gd name="connsiteX422" fmla="*/ 421868 w 2492406"/>
                <a:gd name="connsiteY422" fmla="*/ 2317166 h 2563039"/>
                <a:gd name="connsiteX423" fmla="*/ 401695 w 2492406"/>
                <a:gd name="connsiteY423" fmla="*/ 2325930 h 2563039"/>
                <a:gd name="connsiteX424" fmla="*/ 388588 w 2492406"/>
                <a:gd name="connsiteY424" fmla="*/ 2363881 h 2563039"/>
                <a:gd name="connsiteX425" fmla="*/ 318881 w 2492406"/>
                <a:gd name="connsiteY425" fmla="*/ 2353013 h 2563039"/>
                <a:gd name="connsiteX426" fmla="*/ 318881 w 2492406"/>
                <a:gd name="connsiteY426" fmla="*/ 2353013 h 2563039"/>
                <a:gd name="connsiteX427" fmla="*/ 324904 w 2492406"/>
                <a:gd name="connsiteY427" fmla="*/ 2327764 h 2563039"/>
                <a:gd name="connsiteX428" fmla="*/ 338726 w 2492406"/>
                <a:gd name="connsiteY428" fmla="*/ 2311433 h 2563039"/>
                <a:gd name="connsiteX429" fmla="*/ 348610 w 2492406"/>
                <a:gd name="connsiteY429" fmla="*/ 2304850 h 2563039"/>
                <a:gd name="connsiteX430" fmla="*/ 372894 w 2492406"/>
                <a:gd name="connsiteY430" fmla="*/ 2312398 h 2563039"/>
                <a:gd name="connsiteX431" fmla="*/ 397333 w 2492406"/>
                <a:gd name="connsiteY431" fmla="*/ 2304522 h 2563039"/>
                <a:gd name="connsiteX432" fmla="*/ 418471 w 2492406"/>
                <a:gd name="connsiteY432" fmla="*/ 2287399 h 2563039"/>
                <a:gd name="connsiteX433" fmla="*/ 416945 w 2492406"/>
                <a:gd name="connsiteY433" fmla="*/ 2278075 h 2563039"/>
                <a:gd name="connsiteX434" fmla="*/ 429570 w 2492406"/>
                <a:gd name="connsiteY434" fmla="*/ 2276396 h 2563039"/>
                <a:gd name="connsiteX435" fmla="*/ 437215 w 2492406"/>
                <a:gd name="connsiteY435" fmla="*/ 2265373 h 2563039"/>
                <a:gd name="connsiteX436" fmla="*/ 437215 w 2492406"/>
                <a:gd name="connsiteY436" fmla="*/ 2265373 h 2563039"/>
                <a:gd name="connsiteX437" fmla="*/ 437620 w 2492406"/>
                <a:gd name="connsiteY437" fmla="*/ 2261995 h 2563039"/>
                <a:gd name="connsiteX438" fmla="*/ 437620 w 2492406"/>
                <a:gd name="connsiteY438" fmla="*/ 2261995 h 2563039"/>
                <a:gd name="connsiteX439" fmla="*/ 448392 w 2492406"/>
                <a:gd name="connsiteY439" fmla="*/ 2254273 h 2563039"/>
                <a:gd name="connsiteX440" fmla="*/ 505879 w 2492406"/>
                <a:gd name="connsiteY440" fmla="*/ 2274292 h 2563039"/>
                <a:gd name="connsiteX441" fmla="*/ 523812 w 2492406"/>
                <a:gd name="connsiteY441" fmla="*/ 2252420 h 2563039"/>
                <a:gd name="connsiteX442" fmla="*/ 537962 w 2492406"/>
                <a:gd name="connsiteY442" fmla="*/ 2247923 h 2563039"/>
                <a:gd name="connsiteX443" fmla="*/ 539969 w 2492406"/>
                <a:gd name="connsiteY443" fmla="*/ 2256764 h 2563039"/>
                <a:gd name="connsiteX444" fmla="*/ 557015 w 2492406"/>
                <a:gd name="connsiteY444" fmla="*/ 2256127 h 2563039"/>
                <a:gd name="connsiteX445" fmla="*/ 563366 w 2492406"/>
                <a:gd name="connsiteY445" fmla="*/ 2283558 h 2563039"/>
                <a:gd name="connsiteX446" fmla="*/ 570759 w 2492406"/>
                <a:gd name="connsiteY446" fmla="*/ 2257903 h 2563039"/>
                <a:gd name="connsiteX447" fmla="*/ 581531 w 2492406"/>
                <a:gd name="connsiteY447" fmla="*/ 2263366 h 2563039"/>
                <a:gd name="connsiteX448" fmla="*/ 591105 w 2492406"/>
                <a:gd name="connsiteY448" fmla="*/ 2254602 h 2563039"/>
                <a:gd name="connsiteX449" fmla="*/ 595758 w 2492406"/>
                <a:gd name="connsiteY449" fmla="*/ 2236263 h 2563039"/>
                <a:gd name="connsiteX450" fmla="*/ 583615 w 2492406"/>
                <a:gd name="connsiteY450" fmla="*/ 2222673 h 2563039"/>
                <a:gd name="connsiteX451" fmla="*/ 584503 w 2492406"/>
                <a:gd name="connsiteY451" fmla="*/ 2191710 h 2563039"/>
                <a:gd name="connsiteX452" fmla="*/ 556609 w 2492406"/>
                <a:gd name="connsiteY452" fmla="*/ 2171035 h 2563039"/>
                <a:gd name="connsiteX453" fmla="*/ 570759 w 2492406"/>
                <a:gd name="connsiteY453" fmla="*/ 2158179 h 2563039"/>
                <a:gd name="connsiteX454" fmla="*/ 582496 w 2492406"/>
                <a:gd name="connsiteY454" fmla="*/ 2161075 h 2563039"/>
                <a:gd name="connsiteX455" fmla="*/ 585469 w 2492406"/>
                <a:gd name="connsiteY455" fmla="*/ 2152156 h 2563039"/>
                <a:gd name="connsiteX456" fmla="*/ 594638 w 2492406"/>
                <a:gd name="connsiteY456" fmla="*/ 2154009 h 2563039"/>
                <a:gd name="connsiteX457" fmla="*/ 576550 w 2492406"/>
                <a:gd name="connsiteY457" fmla="*/ 2129088 h 2563039"/>
                <a:gd name="connsiteX458" fmla="*/ 578712 w 2492406"/>
                <a:gd name="connsiteY458" fmla="*/ 2121289 h 2563039"/>
                <a:gd name="connsiteX459" fmla="*/ 570836 w 2492406"/>
                <a:gd name="connsiteY459" fmla="*/ 2129493 h 2563039"/>
                <a:gd name="connsiteX460" fmla="*/ 577998 w 2492406"/>
                <a:gd name="connsiteY460" fmla="*/ 2113085 h 2563039"/>
                <a:gd name="connsiteX461" fmla="*/ 566590 w 2492406"/>
                <a:gd name="connsiteY461" fmla="*/ 2118953 h 2563039"/>
                <a:gd name="connsiteX462" fmla="*/ 564099 w 2492406"/>
                <a:gd name="connsiteY462" fmla="*/ 2110826 h 2563039"/>
                <a:gd name="connsiteX463" fmla="*/ 578577 w 2492406"/>
                <a:gd name="connsiteY463" fmla="*/ 2100692 h 2563039"/>
                <a:gd name="connsiteX464" fmla="*/ 573520 w 2492406"/>
                <a:gd name="connsiteY464" fmla="*/ 2096908 h 2563039"/>
                <a:gd name="connsiteX465" fmla="*/ 580508 w 2492406"/>
                <a:gd name="connsiteY465" fmla="*/ 2077199 h 2563039"/>
                <a:gd name="connsiteX466" fmla="*/ 581145 w 2492406"/>
                <a:gd name="connsiteY466" fmla="*/ 2059825 h 2563039"/>
                <a:gd name="connsiteX467" fmla="*/ 569331 w 2492406"/>
                <a:gd name="connsiteY467" fmla="*/ 2048165 h 2563039"/>
                <a:gd name="connsiteX468" fmla="*/ 569331 w 2492406"/>
                <a:gd name="connsiteY468" fmla="*/ 2034093 h 2563039"/>
                <a:gd name="connsiteX469" fmla="*/ 583403 w 2492406"/>
                <a:gd name="connsiteY469" fmla="*/ 2028225 h 2563039"/>
                <a:gd name="connsiteX470" fmla="*/ 596742 w 2492406"/>
                <a:gd name="connsiteY470" fmla="*/ 1973633 h 2563039"/>
                <a:gd name="connsiteX471" fmla="*/ 596742 w 2492406"/>
                <a:gd name="connsiteY471" fmla="*/ 1973633 h 2563039"/>
                <a:gd name="connsiteX472" fmla="*/ 596105 w 2492406"/>
                <a:gd name="connsiteY472" fmla="*/ 1968575 h 2563039"/>
                <a:gd name="connsiteX473" fmla="*/ 596105 w 2492406"/>
                <a:gd name="connsiteY473" fmla="*/ 1968575 h 2563039"/>
                <a:gd name="connsiteX474" fmla="*/ 598364 w 2492406"/>
                <a:gd name="connsiteY474" fmla="*/ 1964406 h 2563039"/>
                <a:gd name="connsiteX475" fmla="*/ 598364 w 2492406"/>
                <a:gd name="connsiteY475" fmla="*/ 1964406 h 2563039"/>
                <a:gd name="connsiteX476" fmla="*/ 598364 w 2492406"/>
                <a:gd name="connsiteY476" fmla="*/ 1952573 h 2563039"/>
                <a:gd name="connsiteX477" fmla="*/ 598364 w 2492406"/>
                <a:gd name="connsiteY477" fmla="*/ 1952573 h 2563039"/>
                <a:gd name="connsiteX478" fmla="*/ 594020 w 2492406"/>
                <a:gd name="connsiteY478" fmla="*/ 1923462 h 2563039"/>
                <a:gd name="connsiteX479" fmla="*/ 579793 w 2492406"/>
                <a:gd name="connsiteY479" fmla="*/ 1908753 h 2563039"/>
                <a:gd name="connsiteX480" fmla="*/ 557189 w 2492406"/>
                <a:gd name="connsiteY480" fmla="*/ 1830282 h 2563039"/>
                <a:gd name="connsiteX481" fmla="*/ 557671 w 2492406"/>
                <a:gd name="connsiteY481" fmla="*/ 1793450 h 2563039"/>
                <a:gd name="connsiteX482" fmla="*/ 523252 w 2492406"/>
                <a:gd name="connsiteY482" fmla="*/ 1743125 h 2563039"/>
                <a:gd name="connsiteX483" fmla="*/ 523735 w 2492406"/>
                <a:gd name="connsiteY483" fmla="*/ 1730809 h 2563039"/>
                <a:gd name="connsiteX484" fmla="*/ 511515 w 2492406"/>
                <a:gd name="connsiteY484" fmla="*/ 1730404 h 2563039"/>
                <a:gd name="connsiteX485" fmla="*/ 509257 w 2492406"/>
                <a:gd name="connsiteY485" fmla="*/ 1719227 h 2563039"/>
                <a:gd name="connsiteX486" fmla="*/ 545683 w 2492406"/>
                <a:gd name="connsiteY486" fmla="*/ 1680059 h 2563039"/>
                <a:gd name="connsiteX487" fmla="*/ 538599 w 2492406"/>
                <a:gd name="connsiteY487" fmla="*/ 1673534 h 2563039"/>
                <a:gd name="connsiteX488" fmla="*/ 543348 w 2492406"/>
                <a:gd name="connsiteY488" fmla="*/ 1656972 h 2563039"/>
                <a:gd name="connsiteX489" fmla="*/ 556532 w 2492406"/>
                <a:gd name="connsiteY489" fmla="*/ 1660504 h 2563039"/>
                <a:gd name="connsiteX490" fmla="*/ 578654 w 2492406"/>
                <a:gd name="connsiteY490" fmla="*/ 1642745 h 2563039"/>
                <a:gd name="connsiteX491" fmla="*/ 592013 w 2492406"/>
                <a:gd name="connsiteY491" fmla="*/ 1659867 h 2563039"/>
                <a:gd name="connsiteX492" fmla="*/ 611625 w 2492406"/>
                <a:gd name="connsiteY492" fmla="*/ 1657859 h 2563039"/>
                <a:gd name="connsiteX493" fmla="*/ 618305 w 2492406"/>
                <a:gd name="connsiteY493" fmla="*/ 1644269 h 2563039"/>
                <a:gd name="connsiteX494" fmla="*/ 647820 w 2492406"/>
                <a:gd name="connsiteY494" fmla="*/ 1631799 h 2563039"/>
                <a:gd name="connsiteX495" fmla="*/ 647975 w 2492406"/>
                <a:gd name="connsiteY495" fmla="*/ 1621105 h 2563039"/>
                <a:gd name="connsiteX496" fmla="*/ 640581 w 2492406"/>
                <a:gd name="connsiteY496" fmla="*/ 1620468 h 2563039"/>
                <a:gd name="connsiteX497" fmla="*/ 644519 w 2492406"/>
                <a:gd name="connsiteY497" fmla="*/ 1616627 h 2563039"/>
                <a:gd name="connsiteX498" fmla="*/ 683436 w 2492406"/>
                <a:gd name="connsiteY498" fmla="*/ 1607766 h 2563039"/>
                <a:gd name="connsiteX499" fmla="*/ 678784 w 2492406"/>
                <a:gd name="connsiteY499" fmla="*/ 1592400 h 2563039"/>
                <a:gd name="connsiteX500" fmla="*/ 684729 w 2492406"/>
                <a:gd name="connsiteY500" fmla="*/ 1575760 h 2563039"/>
                <a:gd name="connsiteX501" fmla="*/ 674595 w 2492406"/>
                <a:gd name="connsiteY501" fmla="*/ 1556379 h 2563039"/>
                <a:gd name="connsiteX502" fmla="*/ 676931 w 2492406"/>
                <a:gd name="connsiteY502" fmla="*/ 1545685 h 2563039"/>
                <a:gd name="connsiteX503" fmla="*/ 689478 w 2492406"/>
                <a:gd name="connsiteY503" fmla="*/ 1541669 h 2563039"/>
                <a:gd name="connsiteX504" fmla="*/ 654905 w 2492406"/>
                <a:gd name="connsiteY504" fmla="*/ 1498004 h 2563039"/>
                <a:gd name="connsiteX505" fmla="*/ 655639 w 2492406"/>
                <a:gd name="connsiteY505" fmla="*/ 1486344 h 2563039"/>
                <a:gd name="connsiteX506" fmla="*/ 664248 w 2492406"/>
                <a:gd name="connsiteY506" fmla="*/ 1481924 h 2563039"/>
                <a:gd name="connsiteX507" fmla="*/ 661989 w 2492406"/>
                <a:gd name="connsiteY507" fmla="*/ 1468797 h 2563039"/>
                <a:gd name="connsiteX508" fmla="*/ 680077 w 2492406"/>
                <a:gd name="connsiteY508" fmla="*/ 1482310 h 2563039"/>
                <a:gd name="connsiteX509" fmla="*/ 696080 w 2492406"/>
                <a:gd name="connsiteY509" fmla="*/ 1479337 h 2563039"/>
                <a:gd name="connsiteX510" fmla="*/ 709265 w 2492406"/>
                <a:gd name="connsiteY510" fmla="*/ 1507077 h 2563039"/>
                <a:gd name="connsiteX511" fmla="*/ 723337 w 2492406"/>
                <a:gd name="connsiteY511" fmla="*/ 1496942 h 2563039"/>
                <a:gd name="connsiteX512" fmla="*/ 733549 w 2492406"/>
                <a:gd name="connsiteY512" fmla="*/ 1472735 h 2563039"/>
                <a:gd name="connsiteX513" fmla="*/ 748915 w 2492406"/>
                <a:gd name="connsiteY513" fmla="*/ 1476364 h 2563039"/>
                <a:gd name="connsiteX514" fmla="*/ 741039 w 2492406"/>
                <a:gd name="connsiteY514" fmla="*/ 1478623 h 2563039"/>
                <a:gd name="connsiteX515" fmla="*/ 742892 w 2492406"/>
                <a:gd name="connsiteY515" fmla="*/ 1491981 h 2563039"/>
                <a:gd name="connsiteX516" fmla="*/ 734939 w 2492406"/>
                <a:gd name="connsiteY516" fmla="*/ 1500899 h 2563039"/>
                <a:gd name="connsiteX517" fmla="*/ 762601 w 2492406"/>
                <a:gd name="connsiteY517" fmla="*/ 1493815 h 2563039"/>
                <a:gd name="connsiteX518" fmla="*/ 777967 w 2492406"/>
                <a:gd name="connsiteY518" fmla="*/ 1480785 h 2563039"/>
                <a:gd name="connsiteX519" fmla="*/ 765903 w 2492406"/>
                <a:gd name="connsiteY519" fmla="*/ 1468797 h 2563039"/>
                <a:gd name="connsiteX520" fmla="*/ 771771 w 2492406"/>
                <a:gd name="connsiteY520" fmla="*/ 1464704 h 2563039"/>
                <a:gd name="connsiteX521" fmla="*/ 757698 w 2492406"/>
                <a:gd name="connsiteY521" fmla="*/ 1448856 h 2563039"/>
                <a:gd name="connsiteX522" fmla="*/ 762273 w 2492406"/>
                <a:gd name="connsiteY522" fmla="*/ 1443547 h 2563039"/>
                <a:gd name="connsiteX523" fmla="*/ 753509 w 2492406"/>
                <a:gd name="connsiteY523" fmla="*/ 1449107 h 2563039"/>
                <a:gd name="connsiteX524" fmla="*/ 737912 w 2492406"/>
                <a:gd name="connsiteY524" fmla="*/ 1434706 h 2563039"/>
                <a:gd name="connsiteX525" fmla="*/ 743935 w 2492406"/>
                <a:gd name="connsiteY525" fmla="*/ 1427313 h 2563039"/>
                <a:gd name="connsiteX526" fmla="*/ 736059 w 2492406"/>
                <a:gd name="connsiteY526" fmla="*/ 1415981 h 2563039"/>
                <a:gd name="connsiteX527" fmla="*/ 746502 w 2492406"/>
                <a:gd name="connsiteY527" fmla="*/ 1412120 h 2563039"/>
                <a:gd name="connsiteX528" fmla="*/ 740306 w 2492406"/>
                <a:gd name="connsiteY528" fmla="*/ 1394419 h 2563039"/>
                <a:gd name="connsiteX529" fmla="*/ 754783 w 2492406"/>
                <a:gd name="connsiteY529" fmla="*/ 1384786 h 2563039"/>
                <a:gd name="connsiteX530" fmla="*/ 754629 w 2492406"/>
                <a:gd name="connsiteY530" fmla="*/ 1369748 h 2563039"/>
                <a:gd name="connsiteX531" fmla="*/ 743606 w 2492406"/>
                <a:gd name="connsiteY531" fmla="*/ 1359942 h 2563039"/>
                <a:gd name="connsiteX532" fmla="*/ 756868 w 2492406"/>
                <a:gd name="connsiteY532" fmla="*/ 1347974 h 2563039"/>
                <a:gd name="connsiteX533" fmla="*/ 756945 w 2492406"/>
                <a:gd name="connsiteY533" fmla="*/ 1324732 h 2563039"/>
                <a:gd name="connsiteX534" fmla="*/ 741193 w 2492406"/>
                <a:gd name="connsiteY534" fmla="*/ 1311547 h 2563039"/>
                <a:gd name="connsiteX535" fmla="*/ 758721 w 2492406"/>
                <a:gd name="connsiteY535" fmla="*/ 1302783 h 2563039"/>
                <a:gd name="connsiteX536" fmla="*/ 748915 w 2492406"/>
                <a:gd name="connsiteY536" fmla="*/ 1289599 h 2563039"/>
                <a:gd name="connsiteX537" fmla="*/ 755671 w 2492406"/>
                <a:gd name="connsiteY537" fmla="*/ 1285815 h 2563039"/>
                <a:gd name="connsiteX538" fmla="*/ 744823 w 2492406"/>
                <a:gd name="connsiteY538" fmla="*/ 1279213 h 2563039"/>
                <a:gd name="connsiteX539" fmla="*/ 738471 w 2492406"/>
                <a:gd name="connsiteY539" fmla="*/ 1262400 h 2563039"/>
                <a:gd name="connsiteX540" fmla="*/ 731715 w 2492406"/>
                <a:gd name="connsiteY540" fmla="*/ 1264001 h 2563039"/>
                <a:gd name="connsiteX541" fmla="*/ 736059 w 2492406"/>
                <a:gd name="connsiteY541" fmla="*/ 1250489 h 2563039"/>
                <a:gd name="connsiteX542" fmla="*/ 732275 w 2492406"/>
                <a:gd name="connsiteY542" fmla="*/ 1254659 h 2563039"/>
                <a:gd name="connsiteX543" fmla="*/ 726715 w 2492406"/>
                <a:gd name="connsiteY543" fmla="*/ 1245740 h 2563039"/>
                <a:gd name="connsiteX544" fmla="*/ 719650 w 2492406"/>
                <a:gd name="connsiteY544" fmla="*/ 1247111 h 2563039"/>
                <a:gd name="connsiteX545" fmla="*/ 719650 w 2492406"/>
                <a:gd name="connsiteY545" fmla="*/ 1237459 h 2563039"/>
                <a:gd name="connsiteX546" fmla="*/ 706871 w 2492406"/>
                <a:gd name="connsiteY546" fmla="*/ 1234563 h 2563039"/>
                <a:gd name="connsiteX547" fmla="*/ 702856 w 2492406"/>
                <a:gd name="connsiteY547" fmla="*/ 1216147 h 2563039"/>
                <a:gd name="connsiteX548" fmla="*/ 689189 w 2492406"/>
                <a:gd name="connsiteY548" fmla="*/ 1217441 h 2563039"/>
                <a:gd name="connsiteX549" fmla="*/ 674865 w 2492406"/>
                <a:gd name="connsiteY549" fmla="*/ 1204661 h 2563039"/>
                <a:gd name="connsiteX550" fmla="*/ 652743 w 2492406"/>
                <a:gd name="connsiteY550" fmla="*/ 1206514 h 2563039"/>
                <a:gd name="connsiteX551" fmla="*/ 658688 w 2492406"/>
                <a:gd name="connsiteY551" fmla="*/ 1188890 h 2563039"/>
                <a:gd name="connsiteX552" fmla="*/ 644616 w 2492406"/>
                <a:gd name="connsiteY552" fmla="*/ 1178756 h 2563039"/>
                <a:gd name="connsiteX553" fmla="*/ 652820 w 2492406"/>
                <a:gd name="connsiteY553" fmla="*/ 1166305 h 2563039"/>
                <a:gd name="connsiteX554" fmla="*/ 641315 w 2492406"/>
                <a:gd name="connsiteY554" fmla="*/ 1167906 h 2563039"/>
                <a:gd name="connsiteX555" fmla="*/ 631740 w 2492406"/>
                <a:gd name="connsiteY555" fmla="*/ 1159066 h 2563039"/>
                <a:gd name="connsiteX556" fmla="*/ 639616 w 2492406"/>
                <a:gd name="connsiteY556" fmla="*/ 1145148 h 2563039"/>
                <a:gd name="connsiteX557" fmla="*/ 655214 w 2492406"/>
                <a:gd name="connsiteY557" fmla="*/ 1136789 h 2563039"/>
                <a:gd name="connsiteX558" fmla="*/ 651507 w 2492406"/>
                <a:gd name="connsiteY558" fmla="*/ 1121751 h 2563039"/>
                <a:gd name="connsiteX559" fmla="*/ 636547 w 2492406"/>
                <a:gd name="connsiteY559" fmla="*/ 1110420 h 2563039"/>
                <a:gd name="connsiteX560" fmla="*/ 626489 w 2492406"/>
                <a:gd name="connsiteY560" fmla="*/ 1117002 h 2563039"/>
                <a:gd name="connsiteX561" fmla="*/ 616529 w 2492406"/>
                <a:gd name="connsiteY561" fmla="*/ 1095305 h 2563039"/>
                <a:gd name="connsiteX562" fmla="*/ 610738 w 2492406"/>
                <a:gd name="connsiteY562" fmla="*/ 1098837 h 2563039"/>
                <a:gd name="connsiteX563" fmla="*/ 604136 w 2492406"/>
                <a:gd name="connsiteY563" fmla="*/ 1087351 h 2563039"/>
                <a:gd name="connsiteX564" fmla="*/ 588133 w 2492406"/>
                <a:gd name="connsiteY564" fmla="*/ 1082120 h 2563039"/>
                <a:gd name="connsiteX565" fmla="*/ 589098 w 2492406"/>
                <a:gd name="connsiteY565" fmla="*/ 1072873 h 2563039"/>
                <a:gd name="connsiteX566" fmla="*/ 596086 w 2492406"/>
                <a:gd name="connsiteY566" fmla="*/ 1073047 h 2563039"/>
                <a:gd name="connsiteX567" fmla="*/ 585623 w 2492406"/>
                <a:gd name="connsiteY567" fmla="*/ 1044728 h 2563039"/>
                <a:gd name="connsiteX568" fmla="*/ 592862 w 2492406"/>
                <a:gd name="connsiteY568" fmla="*/ 1040713 h 2563039"/>
                <a:gd name="connsiteX569" fmla="*/ 580797 w 2492406"/>
                <a:gd name="connsiteY569" fmla="*/ 1036138 h 2563039"/>
                <a:gd name="connsiteX570" fmla="*/ 588113 w 2492406"/>
                <a:gd name="connsiteY570" fmla="*/ 1022702 h 2563039"/>
                <a:gd name="connsiteX571" fmla="*/ 593267 w 2492406"/>
                <a:gd name="connsiteY571" fmla="*/ 1032914 h 2563039"/>
                <a:gd name="connsiteX572" fmla="*/ 604850 w 2492406"/>
                <a:gd name="connsiteY572" fmla="*/ 1019170 h 2563039"/>
                <a:gd name="connsiteX573" fmla="*/ 592071 w 2492406"/>
                <a:gd name="connsiteY573" fmla="*/ 1003244 h 2563039"/>
                <a:gd name="connsiteX574" fmla="*/ 597225 w 2492406"/>
                <a:gd name="connsiteY574" fmla="*/ 985639 h 2563039"/>
                <a:gd name="connsiteX575" fmla="*/ 580816 w 2492406"/>
                <a:gd name="connsiteY575" fmla="*/ 980813 h 2563039"/>
                <a:gd name="connsiteX576" fmla="*/ 577110 w 2492406"/>
                <a:gd name="connsiteY576" fmla="*/ 970756 h 2563039"/>
                <a:gd name="connsiteX577" fmla="*/ 579118 w 2492406"/>
                <a:gd name="connsiteY577" fmla="*/ 962880 h 2563039"/>
                <a:gd name="connsiteX578" fmla="*/ 587554 w 2492406"/>
                <a:gd name="connsiteY578" fmla="*/ 963999 h 2563039"/>
                <a:gd name="connsiteX579" fmla="*/ 579272 w 2492406"/>
                <a:gd name="connsiteY579" fmla="*/ 941568 h 2563039"/>
                <a:gd name="connsiteX580" fmla="*/ 607243 w 2492406"/>
                <a:gd name="connsiteY580" fmla="*/ 928384 h 2563039"/>
                <a:gd name="connsiteX581" fmla="*/ 592862 w 2492406"/>
                <a:gd name="connsiteY581" fmla="*/ 895412 h 2563039"/>
                <a:gd name="connsiteX582" fmla="*/ 572593 w 2492406"/>
                <a:gd name="connsiteY582" fmla="*/ 887517 h 2563039"/>
                <a:gd name="connsiteX583" fmla="*/ 578056 w 2492406"/>
                <a:gd name="connsiteY583" fmla="*/ 875858 h 2563039"/>
                <a:gd name="connsiteX584" fmla="*/ 586820 w 2492406"/>
                <a:gd name="connsiteY584" fmla="*/ 875047 h 2563039"/>
                <a:gd name="connsiteX585" fmla="*/ 575720 w 2492406"/>
                <a:gd name="connsiteY585" fmla="*/ 853426 h 2563039"/>
                <a:gd name="connsiteX586" fmla="*/ 586820 w 2492406"/>
                <a:gd name="connsiteY586" fmla="*/ 838948 h 2563039"/>
                <a:gd name="connsiteX587" fmla="*/ 567516 w 2492406"/>
                <a:gd name="connsiteY587" fmla="*/ 836864 h 2563039"/>
                <a:gd name="connsiteX588" fmla="*/ 570740 w 2492406"/>
                <a:gd name="connsiteY588" fmla="*/ 819007 h 2563039"/>
                <a:gd name="connsiteX589" fmla="*/ 557150 w 2492406"/>
                <a:gd name="connsiteY589" fmla="*/ 809684 h 2563039"/>
                <a:gd name="connsiteX590" fmla="*/ 544042 w 2492406"/>
                <a:gd name="connsiteY590" fmla="*/ 823042 h 2563039"/>
                <a:gd name="connsiteX591" fmla="*/ 554988 w 2492406"/>
                <a:gd name="connsiteY591" fmla="*/ 832771 h 2563039"/>
                <a:gd name="connsiteX592" fmla="*/ 539139 w 2492406"/>
                <a:gd name="connsiteY592" fmla="*/ 843543 h 2563039"/>
                <a:gd name="connsiteX593" fmla="*/ 533425 w 2492406"/>
                <a:gd name="connsiteY593" fmla="*/ 858021 h 2563039"/>
                <a:gd name="connsiteX594" fmla="*/ 486787 w 2492406"/>
                <a:gd name="connsiteY594" fmla="*/ 858658 h 2563039"/>
                <a:gd name="connsiteX595" fmla="*/ 479722 w 2492406"/>
                <a:gd name="connsiteY595" fmla="*/ 851670 h 2563039"/>
                <a:gd name="connsiteX596" fmla="*/ 485436 w 2492406"/>
                <a:gd name="connsiteY596" fmla="*/ 804298 h 2563039"/>
                <a:gd name="connsiteX597" fmla="*/ 483351 w 2492406"/>
                <a:gd name="connsiteY597" fmla="*/ 804298 h 2563039"/>
                <a:gd name="connsiteX598" fmla="*/ 482945 w 2492406"/>
                <a:gd name="connsiteY598" fmla="*/ 797310 h 2563039"/>
                <a:gd name="connsiteX599" fmla="*/ 471769 w 2492406"/>
                <a:gd name="connsiteY599" fmla="*/ 797716 h 2563039"/>
                <a:gd name="connsiteX600" fmla="*/ 480532 w 2492406"/>
                <a:gd name="connsiteY600" fmla="*/ 782041 h 2563039"/>
                <a:gd name="connsiteX601" fmla="*/ 472077 w 2492406"/>
                <a:gd name="connsiteY601" fmla="*/ 777871 h 2563039"/>
                <a:gd name="connsiteX602" fmla="*/ 454627 w 2492406"/>
                <a:gd name="connsiteY602" fmla="*/ 793642 h 2563039"/>
                <a:gd name="connsiteX603" fmla="*/ 451808 w 2492406"/>
                <a:gd name="connsiteY603" fmla="*/ 810938 h 2563039"/>
                <a:gd name="connsiteX604" fmla="*/ 427370 w 2492406"/>
                <a:gd name="connsiteY604" fmla="*/ 803062 h 2563039"/>
                <a:gd name="connsiteX605" fmla="*/ 446191 w 2492406"/>
                <a:gd name="connsiteY605" fmla="*/ 785689 h 2563039"/>
                <a:gd name="connsiteX606" fmla="*/ 443218 w 2492406"/>
                <a:gd name="connsiteY606" fmla="*/ 772099 h 2563039"/>
                <a:gd name="connsiteX607" fmla="*/ 458584 w 2492406"/>
                <a:gd name="connsiteY607" fmla="*/ 759223 h 2563039"/>
                <a:gd name="connsiteX608" fmla="*/ 449820 w 2492406"/>
                <a:gd name="connsiteY608" fmla="*/ 733897 h 2563039"/>
                <a:gd name="connsiteX609" fmla="*/ 437118 w 2492406"/>
                <a:gd name="connsiteY609" fmla="*/ 726407 h 2563039"/>
                <a:gd name="connsiteX610" fmla="*/ 438720 w 2492406"/>
                <a:gd name="connsiteY610" fmla="*/ 686525 h 2563039"/>
                <a:gd name="connsiteX611" fmla="*/ 419185 w 2492406"/>
                <a:gd name="connsiteY611" fmla="*/ 671892 h 2563039"/>
                <a:gd name="connsiteX612" fmla="*/ 421520 w 2492406"/>
                <a:gd name="connsiteY612" fmla="*/ 664171 h 2563039"/>
                <a:gd name="connsiteX613" fmla="*/ 398047 w 2492406"/>
                <a:gd name="connsiteY613" fmla="*/ 680656 h 2563039"/>
                <a:gd name="connsiteX614" fmla="*/ 389534 w 2492406"/>
                <a:gd name="connsiteY614" fmla="*/ 698107 h 2563039"/>
                <a:gd name="connsiteX615" fmla="*/ 384862 w 2492406"/>
                <a:gd name="connsiteY615" fmla="*/ 698107 h 2563039"/>
                <a:gd name="connsiteX616" fmla="*/ 376098 w 2492406"/>
                <a:gd name="connsiteY616" fmla="*/ 666989 h 2563039"/>
                <a:gd name="connsiteX617" fmla="*/ 359458 w 2492406"/>
                <a:gd name="connsiteY617" fmla="*/ 675599 h 2563039"/>
                <a:gd name="connsiteX618" fmla="*/ 358570 w 2492406"/>
                <a:gd name="connsiteY618" fmla="*/ 693841 h 2563039"/>
                <a:gd name="connsiteX619" fmla="*/ 351254 w 2492406"/>
                <a:gd name="connsiteY619" fmla="*/ 697297 h 2563039"/>
                <a:gd name="connsiteX620" fmla="*/ 351254 w 2492406"/>
                <a:gd name="connsiteY620" fmla="*/ 697297 h 2563039"/>
                <a:gd name="connsiteX621" fmla="*/ 346988 w 2492406"/>
                <a:gd name="connsiteY621" fmla="*/ 698744 h 2563039"/>
                <a:gd name="connsiteX622" fmla="*/ 346988 w 2492406"/>
                <a:gd name="connsiteY622" fmla="*/ 698744 h 2563039"/>
                <a:gd name="connsiteX623" fmla="*/ 332510 w 2492406"/>
                <a:gd name="connsiteY623" fmla="*/ 685154 h 2563039"/>
                <a:gd name="connsiteX624" fmla="*/ 341197 w 2492406"/>
                <a:gd name="connsiteY624" fmla="*/ 669962 h 2563039"/>
                <a:gd name="connsiteX625" fmla="*/ 333398 w 2492406"/>
                <a:gd name="connsiteY625" fmla="*/ 663283 h 2563039"/>
                <a:gd name="connsiteX626" fmla="*/ 343378 w 2492406"/>
                <a:gd name="connsiteY626" fmla="*/ 658862 h 2563039"/>
                <a:gd name="connsiteX627" fmla="*/ 341776 w 2492406"/>
                <a:gd name="connsiteY627" fmla="*/ 643419 h 2563039"/>
                <a:gd name="connsiteX628" fmla="*/ 341776 w 2492406"/>
                <a:gd name="connsiteY628" fmla="*/ 643419 h 2563039"/>
                <a:gd name="connsiteX629" fmla="*/ 342896 w 2492406"/>
                <a:gd name="connsiteY629" fmla="*/ 630640 h 2563039"/>
                <a:gd name="connsiteX630" fmla="*/ 342896 w 2492406"/>
                <a:gd name="connsiteY630" fmla="*/ 630640 h 2563039"/>
                <a:gd name="connsiteX631" fmla="*/ 344903 w 2492406"/>
                <a:gd name="connsiteY631" fmla="*/ 616259 h 2563039"/>
                <a:gd name="connsiteX632" fmla="*/ 310812 w 2492406"/>
                <a:gd name="connsiteY632" fmla="*/ 626547 h 2563039"/>
                <a:gd name="connsiteX633" fmla="*/ 302859 w 2492406"/>
                <a:gd name="connsiteY633" fmla="*/ 623169 h 2563039"/>
                <a:gd name="connsiteX634" fmla="*/ 297222 w 2492406"/>
                <a:gd name="connsiteY634" fmla="*/ 629520 h 2563039"/>
                <a:gd name="connsiteX635" fmla="*/ 299867 w 2492406"/>
                <a:gd name="connsiteY635" fmla="*/ 653554 h 2563039"/>
                <a:gd name="connsiteX636" fmla="*/ 291508 w 2492406"/>
                <a:gd name="connsiteY636" fmla="*/ 635852 h 2563039"/>
                <a:gd name="connsiteX637" fmla="*/ 274540 w 2492406"/>
                <a:gd name="connsiteY637" fmla="*/ 637300 h 2563039"/>
                <a:gd name="connsiteX638" fmla="*/ 269309 w 2492406"/>
                <a:gd name="connsiteY638" fmla="*/ 618478 h 2563039"/>
                <a:gd name="connsiteX639" fmla="*/ 257572 w 2492406"/>
                <a:gd name="connsiteY639" fmla="*/ 619926 h 2563039"/>
                <a:gd name="connsiteX640" fmla="*/ 246395 w 2492406"/>
                <a:gd name="connsiteY640" fmla="*/ 633844 h 2563039"/>
                <a:gd name="connsiteX641" fmla="*/ 229678 w 2492406"/>
                <a:gd name="connsiteY641" fmla="*/ 617841 h 2563039"/>
                <a:gd name="connsiteX642" fmla="*/ 212633 w 2492406"/>
                <a:gd name="connsiteY642" fmla="*/ 633516 h 2563039"/>
                <a:gd name="connsiteX643" fmla="*/ 202344 w 2492406"/>
                <a:gd name="connsiteY643" fmla="*/ 626277 h 2563039"/>
                <a:gd name="connsiteX644" fmla="*/ 191900 w 2492406"/>
                <a:gd name="connsiteY644" fmla="*/ 634230 h 2563039"/>
                <a:gd name="connsiteX645" fmla="*/ 173407 w 2492406"/>
                <a:gd name="connsiteY645" fmla="*/ 634790 h 2563039"/>
                <a:gd name="connsiteX646" fmla="*/ 177345 w 2492406"/>
                <a:gd name="connsiteY646" fmla="*/ 653997 h 2563039"/>
                <a:gd name="connsiteX647" fmla="*/ 163446 w 2492406"/>
                <a:gd name="connsiteY647" fmla="*/ 658341 h 2563039"/>
                <a:gd name="connsiteX648" fmla="*/ 203328 w 2492406"/>
                <a:gd name="connsiteY648" fmla="*/ 665986 h 2563039"/>
                <a:gd name="connsiteX649" fmla="*/ 188290 w 2492406"/>
                <a:gd name="connsiteY649" fmla="*/ 673939 h 2563039"/>
                <a:gd name="connsiteX650" fmla="*/ 195529 w 2492406"/>
                <a:gd name="connsiteY650" fmla="*/ 685444 h 2563039"/>
                <a:gd name="connsiteX651" fmla="*/ 207826 w 2492406"/>
                <a:gd name="connsiteY651" fmla="*/ 685772 h 2563039"/>
                <a:gd name="connsiteX652" fmla="*/ 210316 w 2492406"/>
                <a:gd name="connsiteY652" fmla="*/ 664461 h 2563039"/>
                <a:gd name="connsiteX653" fmla="*/ 226879 w 2492406"/>
                <a:gd name="connsiteY653" fmla="*/ 679652 h 2563039"/>
                <a:gd name="connsiteX654" fmla="*/ 227999 w 2492406"/>
                <a:gd name="connsiteY654" fmla="*/ 696543 h 2563039"/>
                <a:gd name="connsiteX655" fmla="*/ 217073 w 2492406"/>
                <a:gd name="connsiteY655" fmla="*/ 710539 h 2563039"/>
                <a:gd name="connsiteX656" fmla="*/ 227130 w 2492406"/>
                <a:gd name="connsiteY656" fmla="*/ 721233 h 2563039"/>
                <a:gd name="connsiteX657" fmla="*/ 220219 w 2492406"/>
                <a:gd name="connsiteY657" fmla="*/ 732005 h 2563039"/>
                <a:gd name="connsiteX658" fmla="*/ 209197 w 2492406"/>
                <a:gd name="connsiteY658" fmla="*/ 733453 h 2563039"/>
                <a:gd name="connsiteX659" fmla="*/ 200027 w 2492406"/>
                <a:gd name="connsiteY659" fmla="*/ 722507 h 2563039"/>
                <a:gd name="connsiteX660" fmla="*/ 187885 w 2492406"/>
                <a:gd name="connsiteY660" fmla="*/ 733047 h 2563039"/>
                <a:gd name="connsiteX661" fmla="*/ 167616 w 2492406"/>
                <a:gd name="connsiteY661" fmla="*/ 724283 h 2563039"/>
                <a:gd name="connsiteX662" fmla="*/ 150339 w 2492406"/>
                <a:gd name="connsiteY662" fmla="*/ 741252 h 2563039"/>
                <a:gd name="connsiteX663" fmla="*/ 157578 w 2492406"/>
                <a:gd name="connsiteY663" fmla="*/ 756289 h 2563039"/>
                <a:gd name="connsiteX664" fmla="*/ 144799 w 2492406"/>
                <a:gd name="connsiteY664" fmla="*/ 772775 h 2563039"/>
                <a:gd name="connsiteX665" fmla="*/ 144799 w 2492406"/>
                <a:gd name="connsiteY665" fmla="*/ 772775 h 2563039"/>
                <a:gd name="connsiteX666" fmla="*/ 140127 w 2492406"/>
                <a:gd name="connsiteY666" fmla="*/ 772524 h 2563039"/>
                <a:gd name="connsiteX667" fmla="*/ 140127 w 2492406"/>
                <a:gd name="connsiteY667" fmla="*/ 772524 h 2563039"/>
                <a:gd name="connsiteX668" fmla="*/ 134413 w 2492406"/>
                <a:gd name="connsiteY668" fmla="*/ 782581 h 2563039"/>
                <a:gd name="connsiteX669" fmla="*/ 111577 w 2492406"/>
                <a:gd name="connsiteY669" fmla="*/ 788044 h 2563039"/>
                <a:gd name="connsiteX670" fmla="*/ 64861 w 2492406"/>
                <a:gd name="connsiteY670" fmla="*/ 785303 h 2563039"/>
                <a:gd name="connsiteX671" fmla="*/ 64861 w 2492406"/>
                <a:gd name="connsiteY671" fmla="*/ 785303 h 2563039"/>
                <a:gd name="connsiteX672" fmla="*/ 54881 w 2492406"/>
                <a:gd name="connsiteY672" fmla="*/ 767061 h 2563039"/>
                <a:gd name="connsiteX673" fmla="*/ 46445 w 2492406"/>
                <a:gd name="connsiteY673" fmla="*/ 765613 h 2563039"/>
                <a:gd name="connsiteX674" fmla="*/ 46368 w 2492406"/>
                <a:gd name="connsiteY674" fmla="*/ 752100 h 2563039"/>
                <a:gd name="connsiteX675" fmla="*/ 64379 w 2492406"/>
                <a:gd name="connsiteY675" fmla="*/ 734901 h 2563039"/>
                <a:gd name="connsiteX676" fmla="*/ 58201 w 2492406"/>
                <a:gd name="connsiteY676" fmla="*/ 693802 h 2563039"/>
                <a:gd name="connsiteX677" fmla="*/ 77814 w 2492406"/>
                <a:gd name="connsiteY677" fmla="*/ 687857 h 2563039"/>
                <a:gd name="connsiteX678" fmla="*/ 74841 w 2492406"/>
                <a:gd name="connsiteY678" fmla="*/ 677471 h 2563039"/>
                <a:gd name="connsiteX679" fmla="*/ 87794 w 2492406"/>
                <a:gd name="connsiteY679" fmla="*/ 656160 h 2563039"/>
                <a:gd name="connsiteX680" fmla="*/ 67042 w 2492406"/>
                <a:gd name="connsiteY680" fmla="*/ 642010 h 2563039"/>
                <a:gd name="connsiteX681" fmla="*/ 80961 w 2492406"/>
                <a:gd name="connsiteY681" fmla="*/ 623517 h 2563039"/>
                <a:gd name="connsiteX682" fmla="*/ 77428 w 2492406"/>
                <a:gd name="connsiteY682" fmla="*/ 612591 h 2563039"/>
                <a:gd name="connsiteX683" fmla="*/ 58298 w 2492406"/>
                <a:gd name="connsiteY683" fmla="*/ 616297 h 2563039"/>
                <a:gd name="connsiteX684" fmla="*/ 51696 w 2492406"/>
                <a:gd name="connsiteY684" fmla="*/ 595622 h 2563039"/>
                <a:gd name="connsiteX685" fmla="*/ 56039 w 2492406"/>
                <a:gd name="connsiteY685" fmla="*/ 572535 h 2563039"/>
                <a:gd name="connsiteX686" fmla="*/ 45268 w 2492406"/>
                <a:gd name="connsiteY686" fmla="*/ 584272 h 2563039"/>
                <a:gd name="connsiteX687" fmla="*/ 39245 w 2492406"/>
                <a:gd name="connsiteY687" fmla="*/ 578326 h 2563039"/>
                <a:gd name="connsiteX688" fmla="*/ 43511 w 2492406"/>
                <a:gd name="connsiteY688" fmla="*/ 572863 h 2563039"/>
                <a:gd name="connsiteX689" fmla="*/ 30558 w 2492406"/>
                <a:gd name="connsiteY689" fmla="*/ 574543 h 2563039"/>
                <a:gd name="connsiteX690" fmla="*/ 28956 w 2492406"/>
                <a:gd name="connsiteY690" fmla="*/ 556706 h 2563039"/>
                <a:gd name="connsiteX691" fmla="*/ 37797 w 2492406"/>
                <a:gd name="connsiteY691" fmla="*/ 556223 h 2563039"/>
                <a:gd name="connsiteX692" fmla="*/ 23724 w 2492406"/>
                <a:gd name="connsiteY692" fmla="*/ 521882 h 2563039"/>
                <a:gd name="connsiteX693" fmla="*/ 21311 w 2492406"/>
                <a:gd name="connsiteY693" fmla="*/ 468332 h 2563039"/>
                <a:gd name="connsiteX694" fmla="*/ 25172 w 2492406"/>
                <a:gd name="connsiteY694" fmla="*/ 457078 h 2563039"/>
                <a:gd name="connsiteX695" fmla="*/ 37314 w 2492406"/>
                <a:gd name="connsiteY695" fmla="*/ 455939 h 2563039"/>
                <a:gd name="connsiteX696" fmla="*/ 29593 w 2492406"/>
                <a:gd name="connsiteY696" fmla="*/ 447253 h 2563039"/>
                <a:gd name="connsiteX697" fmla="*/ 26775 w 2492406"/>
                <a:gd name="connsiteY697" fmla="*/ 418702 h 2563039"/>
                <a:gd name="connsiteX698" fmla="*/ 0 w 2492406"/>
                <a:gd name="connsiteY698" fmla="*/ 412583 h 2563039"/>
                <a:gd name="connsiteX699" fmla="*/ 11254 w 2492406"/>
                <a:gd name="connsiteY699" fmla="*/ 395865 h 2563039"/>
                <a:gd name="connsiteX700" fmla="*/ 10849 w 2492406"/>
                <a:gd name="connsiteY700" fmla="*/ 377855 h 2563039"/>
                <a:gd name="connsiteX701" fmla="*/ 21794 w 2492406"/>
                <a:gd name="connsiteY701" fmla="*/ 362258 h 2563039"/>
                <a:gd name="connsiteX702" fmla="*/ 73181 w 2492406"/>
                <a:gd name="connsiteY702" fmla="*/ 350193 h 2563039"/>
                <a:gd name="connsiteX703" fmla="*/ 91114 w 2492406"/>
                <a:gd name="connsiteY703" fmla="*/ 357740 h 2563039"/>
                <a:gd name="connsiteX704" fmla="*/ 89744 w 2492406"/>
                <a:gd name="connsiteY704" fmla="*/ 377913 h 2563039"/>
                <a:gd name="connsiteX705" fmla="*/ 109936 w 2492406"/>
                <a:gd name="connsiteY705" fmla="*/ 349941 h 2563039"/>
                <a:gd name="connsiteX706" fmla="*/ 107291 w 2492406"/>
                <a:gd name="connsiteY706" fmla="*/ 341023 h 2563039"/>
                <a:gd name="connsiteX707" fmla="*/ 125379 w 2492406"/>
                <a:gd name="connsiteY707" fmla="*/ 332182 h 2563039"/>
                <a:gd name="connsiteX708" fmla="*/ 142424 w 2492406"/>
                <a:gd name="connsiteY708" fmla="*/ 340618 h 2563039"/>
                <a:gd name="connsiteX709" fmla="*/ 170878 w 2492406"/>
                <a:gd name="connsiteY709" fmla="*/ 344807 h 2563039"/>
                <a:gd name="connsiteX710" fmla="*/ 180357 w 2492406"/>
                <a:gd name="connsiteY710" fmla="*/ 338938 h 2563039"/>
                <a:gd name="connsiteX711" fmla="*/ 186785 w 2492406"/>
                <a:gd name="connsiteY711" fmla="*/ 346100 h 2563039"/>
                <a:gd name="connsiteX712" fmla="*/ 201572 w 2492406"/>
                <a:gd name="connsiteY712" fmla="*/ 346254 h 2563039"/>
                <a:gd name="connsiteX713" fmla="*/ 217980 w 2492406"/>
                <a:gd name="connsiteY713" fmla="*/ 378897 h 2563039"/>
                <a:gd name="connsiteX714" fmla="*/ 234214 w 2492406"/>
                <a:gd name="connsiteY714" fmla="*/ 383646 h 2563039"/>
                <a:gd name="connsiteX715" fmla="*/ 274347 w 2492406"/>
                <a:gd name="connsiteY715" fmla="*/ 375519 h 2563039"/>
                <a:gd name="connsiteX716" fmla="*/ 272012 w 2492406"/>
                <a:gd name="connsiteY716" fmla="*/ 335077 h 2563039"/>
                <a:gd name="connsiteX717" fmla="*/ 278613 w 2492406"/>
                <a:gd name="connsiteY717" fmla="*/ 331699 h 2563039"/>
                <a:gd name="connsiteX718" fmla="*/ 278613 w 2492406"/>
                <a:gd name="connsiteY718" fmla="*/ 331699 h 2563039"/>
                <a:gd name="connsiteX719" fmla="*/ 282552 w 2492406"/>
                <a:gd name="connsiteY719" fmla="*/ 318688 h 2563039"/>
                <a:gd name="connsiteX720" fmla="*/ 282552 w 2492406"/>
                <a:gd name="connsiteY720" fmla="*/ 318688 h 2563039"/>
                <a:gd name="connsiteX721" fmla="*/ 281837 w 2492406"/>
                <a:gd name="connsiteY721" fmla="*/ 317627 h 2563039"/>
                <a:gd name="connsiteX722" fmla="*/ 281837 w 2492406"/>
                <a:gd name="connsiteY722" fmla="*/ 317627 h 2563039"/>
                <a:gd name="connsiteX723" fmla="*/ 267128 w 2492406"/>
                <a:gd name="connsiteY723" fmla="*/ 310234 h 2563039"/>
                <a:gd name="connsiteX724" fmla="*/ 267128 w 2492406"/>
                <a:gd name="connsiteY724" fmla="*/ 310234 h 2563039"/>
                <a:gd name="connsiteX725" fmla="*/ 268170 w 2492406"/>
                <a:gd name="connsiteY725" fmla="*/ 297223 h 2563039"/>
                <a:gd name="connsiteX726" fmla="*/ 275969 w 2492406"/>
                <a:gd name="connsiteY726" fmla="*/ 292319 h 2563039"/>
                <a:gd name="connsiteX727" fmla="*/ 265525 w 2492406"/>
                <a:gd name="connsiteY727" fmla="*/ 270525 h 2563039"/>
                <a:gd name="connsiteX728" fmla="*/ 268170 w 2492406"/>
                <a:gd name="connsiteY728" fmla="*/ 258383 h 2563039"/>
                <a:gd name="connsiteX729" fmla="*/ 289559 w 2492406"/>
                <a:gd name="connsiteY729" fmla="*/ 271896 h 2563039"/>
                <a:gd name="connsiteX730" fmla="*/ 307087 w 2492406"/>
                <a:gd name="connsiteY730" fmla="*/ 265622 h 2563039"/>
                <a:gd name="connsiteX731" fmla="*/ 310465 w 2492406"/>
                <a:gd name="connsiteY731" fmla="*/ 274309 h 2563039"/>
                <a:gd name="connsiteX732" fmla="*/ 352277 w 2492406"/>
                <a:gd name="connsiteY732" fmla="*/ 264908 h 2563039"/>
                <a:gd name="connsiteX733" fmla="*/ 352837 w 2492406"/>
                <a:gd name="connsiteY733" fmla="*/ 258885 h 2563039"/>
                <a:gd name="connsiteX734" fmla="*/ 338514 w 2492406"/>
                <a:gd name="connsiteY734" fmla="*/ 251241 h 2563039"/>
                <a:gd name="connsiteX735" fmla="*/ 347046 w 2492406"/>
                <a:gd name="connsiteY735" fmla="*/ 234755 h 2563039"/>
                <a:gd name="connsiteX736" fmla="*/ 371330 w 2492406"/>
                <a:gd name="connsiteY736" fmla="*/ 226879 h 2563039"/>
                <a:gd name="connsiteX737" fmla="*/ 394398 w 2492406"/>
                <a:gd name="connsiteY737" fmla="*/ 203791 h 2563039"/>
                <a:gd name="connsiteX738" fmla="*/ 394553 w 2492406"/>
                <a:gd name="connsiteY738" fmla="*/ 178465 h 2563039"/>
                <a:gd name="connsiteX739" fmla="*/ 387565 w 2492406"/>
                <a:gd name="connsiteY739" fmla="*/ 166979 h 2563039"/>
                <a:gd name="connsiteX740" fmla="*/ 402275 w 2492406"/>
                <a:gd name="connsiteY740" fmla="*/ 111249 h 2563039"/>
                <a:gd name="connsiteX741" fmla="*/ 412081 w 2492406"/>
                <a:gd name="connsiteY741" fmla="*/ 116403 h 2563039"/>
                <a:gd name="connsiteX742" fmla="*/ 422930 w 2492406"/>
                <a:gd name="connsiteY742" fmla="*/ 111249 h 2563039"/>
                <a:gd name="connsiteX743" fmla="*/ 426231 w 2492406"/>
                <a:gd name="connsiteY743" fmla="*/ 120823 h 2563039"/>
                <a:gd name="connsiteX744" fmla="*/ 451808 w 2492406"/>
                <a:gd name="connsiteY744" fmla="*/ 133931 h 2563039"/>
                <a:gd name="connsiteX745" fmla="*/ 458159 w 2492406"/>
                <a:gd name="connsiteY745" fmla="*/ 123313 h 2563039"/>
                <a:gd name="connsiteX746" fmla="*/ 463873 w 2492406"/>
                <a:gd name="connsiteY746" fmla="*/ 131518 h 2563039"/>
                <a:gd name="connsiteX747" fmla="*/ 474008 w 2492406"/>
                <a:gd name="connsiteY747" fmla="*/ 128390 h 2563039"/>
                <a:gd name="connsiteX748" fmla="*/ 503350 w 2492406"/>
                <a:gd name="connsiteY748" fmla="*/ 112059 h 2563039"/>
                <a:gd name="connsiteX749" fmla="*/ 523773 w 2492406"/>
                <a:gd name="connsiteY749" fmla="*/ 81733 h 2563039"/>
                <a:gd name="connsiteX750" fmla="*/ 533908 w 2492406"/>
                <a:gd name="connsiteY750" fmla="*/ 77795 h 2563039"/>
                <a:gd name="connsiteX751" fmla="*/ 545973 w 2492406"/>
                <a:gd name="connsiteY751" fmla="*/ 38087 h 256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</a:cxnLst>
              <a:rect l="l" t="t" r="r" b="b"/>
              <a:pathLst>
                <a:path w="2492406" h="2563039">
                  <a:moveTo>
                    <a:pt x="545953" y="38106"/>
                  </a:moveTo>
                  <a:lnTo>
                    <a:pt x="561706" y="29747"/>
                  </a:lnTo>
                  <a:lnTo>
                    <a:pt x="560818" y="22354"/>
                  </a:lnTo>
                  <a:lnTo>
                    <a:pt x="580122" y="0"/>
                  </a:lnTo>
                  <a:lnTo>
                    <a:pt x="597727" y="16891"/>
                  </a:lnTo>
                  <a:lnTo>
                    <a:pt x="601916" y="9247"/>
                  </a:lnTo>
                  <a:lnTo>
                    <a:pt x="614463" y="16891"/>
                  </a:lnTo>
                  <a:lnTo>
                    <a:pt x="616471" y="9652"/>
                  </a:lnTo>
                  <a:lnTo>
                    <a:pt x="629018" y="7722"/>
                  </a:lnTo>
                  <a:lnTo>
                    <a:pt x="631431" y="18821"/>
                  </a:lnTo>
                  <a:lnTo>
                    <a:pt x="643323" y="26389"/>
                  </a:lnTo>
                  <a:lnTo>
                    <a:pt x="643554" y="42391"/>
                  </a:lnTo>
                  <a:lnTo>
                    <a:pt x="655774" y="40770"/>
                  </a:lnTo>
                  <a:lnTo>
                    <a:pt x="679498" y="56367"/>
                  </a:lnTo>
                  <a:lnTo>
                    <a:pt x="693899" y="56136"/>
                  </a:lnTo>
                  <a:lnTo>
                    <a:pt x="697431" y="79049"/>
                  </a:lnTo>
                  <a:lnTo>
                    <a:pt x="713261" y="100689"/>
                  </a:lnTo>
                  <a:lnTo>
                    <a:pt x="720249" y="99724"/>
                  </a:lnTo>
                  <a:lnTo>
                    <a:pt x="714786" y="105747"/>
                  </a:lnTo>
                  <a:lnTo>
                    <a:pt x="730943" y="110882"/>
                  </a:lnTo>
                  <a:lnTo>
                    <a:pt x="721619" y="124395"/>
                  </a:lnTo>
                  <a:lnTo>
                    <a:pt x="727082" y="136363"/>
                  </a:lnTo>
                  <a:lnTo>
                    <a:pt x="756347" y="130089"/>
                  </a:lnTo>
                  <a:lnTo>
                    <a:pt x="767119" y="152694"/>
                  </a:lnTo>
                  <a:lnTo>
                    <a:pt x="770902" y="152694"/>
                  </a:lnTo>
                  <a:lnTo>
                    <a:pt x="776616" y="151246"/>
                  </a:lnTo>
                  <a:lnTo>
                    <a:pt x="776462" y="167327"/>
                  </a:lnTo>
                  <a:lnTo>
                    <a:pt x="786925" y="163697"/>
                  </a:lnTo>
                  <a:lnTo>
                    <a:pt x="788372" y="171419"/>
                  </a:lnTo>
                  <a:lnTo>
                    <a:pt x="797387" y="158968"/>
                  </a:lnTo>
                  <a:lnTo>
                    <a:pt x="803584" y="160338"/>
                  </a:lnTo>
                  <a:lnTo>
                    <a:pt x="812348" y="181245"/>
                  </a:lnTo>
                  <a:lnTo>
                    <a:pt x="831883" y="184623"/>
                  </a:lnTo>
                  <a:lnTo>
                    <a:pt x="827945" y="205374"/>
                  </a:lnTo>
                  <a:lnTo>
                    <a:pt x="834142" y="217362"/>
                  </a:lnTo>
                  <a:lnTo>
                    <a:pt x="827540" y="234408"/>
                  </a:lnTo>
                  <a:lnTo>
                    <a:pt x="835976" y="234234"/>
                  </a:lnTo>
                  <a:lnTo>
                    <a:pt x="831227" y="240913"/>
                  </a:lnTo>
                  <a:lnTo>
                    <a:pt x="837578" y="252167"/>
                  </a:lnTo>
                  <a:lnTo>
                    <a:pt x="830667" y="254985"/>
                  </a:lnTo>
                  <a:lnTo>
                    <a:pt x="835899" y="267302"/>
                  </a:lnTo>
                  <a:lnTo>
                    <a:pt x="847153" y="273016"/>
                  </a:lnTo>
                  <a:lnTo>
                    <a:pt x="862268" y="267456"/>
                  </a:lnTo>
                  <a:lnTo>
                    <a:pt x="880684" y="281856"/>
                  </a:lnTo>
                  <a:lnTo>
                    <a:pt x="883328" y="281856"/>
                  </a:lnTo>
                  <a:lnTo>
                    <a:pt x="891938" y="287725"/>
                  </a:lnTo>
                  <a:lnTo>
                    <a:pt x="898617" y="282339"/>
                  </a:lnTo>
                  <a:lnTo>
                    <a:pt x="899505" y="250411"/>
                  </a:lnTo>
                  <a:lnTo>
                    <a:pt x="918886" y="258286"/>
                  </a:lnTo>
                  <a:lnTo>
                    <a:pt x="935217" y="250082"/>
                  </a:lnTo>
                  <a:lnTo>
                    <a:pt x="946163" y="261259"/>
                  </a:lnTo>
                  <a:lnTo>
                    <a:pt x="958459" y="255951"/>
                  </a:lnTo>
                  <a:lnTo>
                    <a:pt x="957899" y="231261"/>
                  </a:lnTo>
                  <a:lnTo>
                    <a:pt x="940448" y="228134"/>
                  </a:lnTo>
                  <a:lnTo>
                    <a:pt x="937630" y="228134"/>
                  </a:lnTo>
                  <a:lnTo>
                    <a:pt x="936260" y="218327"/>
                  </a:lnTo>
                  <a:lnTo>
                    <a:pt x="919697" y="217034"/>
                  </a:lnTo>
                  <a:lnTo>
                    <a:pt x="904910" y="199101"/>
                  </a:lnTo>
                  <a:lnTo>
                    <a:pt x="891552" y="194912"/>
                  </a:lnTo>
                  <a:lnTo>
                    <a:pt x="898057" y="176013"/>
                  </a:lnTo>
                  <a:lnTo>
                    <a:pt x="890258" y="174797"/>
                  </a:lnTo>
                  <a:lnTo>
                    <a:pt x="891706" y="160010"/>
                  </a:lnTo>
                  <a:lnTo>
                    <a:pt x="911416" y="165068"/>
                  </a:lnTo>
                  <a:lnTo>
                    <a:pt x="927573" y="143756"/>
                  </a:lnTo>
                  <a:lnTo>
                    <a:pt x="937379" y="148023"/>
                  </a:lnTo>
                  <a:lnTo>
                    <a:pt x="951124" y="137579"/>
                  </a:lnTo>
                  <a:lnTo>
                    <a:pt x="966567" y="141208"/>
                  </a:lnTo>
                  <a:lnTo>
                    <a:pt x="973728" y="134375"/>
                  </a:lnTo>
                  <a:lnTo>
                    <a:pt x="981450" y="147250"/>
                  </a:lnTo>
                  <a:lnTo>
                    <a:pt x="990137" y="142019"/>
                  </a:lnTo>
                  <a:lnTo>
                    <a:pt x="990137" y="142019"/>
                  </a:lnTo>
                  <a:lnTo>
                    <a:pt x="993998" y="140494"/>
                  </a:lnTo>
                  <a:lnTo>
                    <a:pt x="993998" y="140494"/>
                  </a:lnTo>
                  <a:lnTo>
                    <a:pt x="1004209" y="137675"/>
                  </a:lnTo>
                  <a:lnTo>
                    <a:pt x="1029304" y="173388"/>
                  </a:lnTo>
                  <a:lnTo>
                    <a:pt x="1035907" y="172095"/>
                  </a:lnTo>
                  <a:lnTo>
                    <a:pt x="1033822" y="159315"/>
                  </a:lnTo>
                  <a:lnTo>
                    <a:pt x="1056021" y="163582"/>
                  </a:lnTo>
                  <a:lnTo>
                    <a:pt x="1059728" y="176457"/>
                  </a:lnTo>
                  <a:lnTo>
                    <a:pt x="1080788" y="170183"/>
                  </a:lnTo>
                  <a:lnTo>
                    <a:pt x="1082641" y="159334"/>
                  </a:lnTo>
                  <a:lnTo>
                    <a:pt x="1096154" y="158292"/>
                  </a:lnTo>
                  <a:lnTo>
                    <a:pt x="1097525" y="172365"/>
                  </a:lnTo>
                  <a:lnTo>
                    <a:pt x="1107736" y="169160"/>
                  </a:lnTo>
                  <a:lnTo>
                    <a:pt x="1117948" y="187267"/>
                  </a:lnTo>
                  <a:lnTo>
                    <a:pt x="1105401" y="211784"/>
                  </a:lnTo>
                  <a:lnTo>
                    <a:pt x="1111925" y="223134"/>
                  </a:lnTo>
                  <a:lnTo>
                    <a:pt x="1130418" y="227072"/>
                  </a:lnTo>
                  <a:lnTo>
                    <a:pt x="1127118" y="235759"/>
                  </a:lnTo>
                  <a:lnTo>
                    <a:pt x="1134511" y="233191"/>
                  </a:lnTo>
                  <a:lnTo>
                    <a:pt x="1137001" y="217188"/>
                  </a:lnTo>
                  <a:lnTo>
                    <a:pt x="1165880" y="236821"/>
                  </a:lnTo>
                  <a:lnTo>
                    <a:pt x="1168524" y="220566"/>
                  </a:lnTo>
                  <a:lnTo>
                    <a:pt x="1170609" y="220566"/>
                  </a:lnTo>
                  <a:lnTo>
                    <a:pt x="1165957" y="216706"/>
                  </a:lnTo>
                  <a:lnTo>
                    <a:pt x="1175030" y="206648"/>
                  </a:lnTo>
                  <a:lnTo>
                    <a:pt x="1170937" y="181959"/>
                  </a:lnTo>
                  <a:lnTo>
                    <a:pt x="1178582" y="182596"/>
                  </a:lnTo>
                  <a:lnTo>
                    <a:pt x="1171015" y="170280"/>
                  </a:lnTo>
                  <a:lnTo>
                    <a:pt x="1182829" y="163292"/>
                  </a:lnTo>
                  <a:lnTo>
                    <a:pt x="1169239" y="131286"/>
                  </a:lnTo>
                  <a:lnTo>
                    <a:pt x="1173814" y="106847"/>
                  </a:lnTo>
                  <a:lnTo>
                    <a:pt x="1164239" y="91964"/>
                  </a:lnTo>
                  <a:lnTo>
                    <a:pt x="1164007" y="68085"/>
                  </a:lnTo>
                  <a:lnTo>
                    <a:pt x="1184122" y="63027"/>
                  </a:lnTo>
                  <a:lnTo>
                    <a:pt x="1186130" y="70672"/>
                  </a:lnTo>
                  <a:lnTo>
                    <a:pt x="1191843" y="59572"/>
                  </a:lnTo>
                  <a:lnTo>
                    <a:pt x="1202229" y="58433"/>
                  </a:lnTo>
                  <a:lnTo>
                    <a:pt x="1201824" y="44206"/>
                  </a:lnTo>
                  <a:lnTo>
                    <a:pt x="1214931" y="42449"/>
                  </a:lnTo>
                  <a:lnTo>
                    <a:pt x="1214371" y="34399"/>
                  </a:lnTo>
                  <a:lnTo>
                    <a:pt x="1257959" y="42044"/>
                  </a:lnTo>
                  <a:lnTo>
                    <a:pt x="1263017" y="51599"/>
                  </a:lnTo>
                  <a:lnTo>
                    <a:pt x="1260199" y="57950"/>
                  </a:lnTo>
                  <a:lnTo>
                    <a:pt x="1252400" y="56020"/>
                  </a:lnTo>
                  <a:lnTo>
                    <a:pt x="1252554" y="95825"/>
                  </a:lnTo>
                  <a:lnTo>
                    <a:pt x="1268075" y="105959"/>
                  </a:lnTo>
                  <a:lnTo>
                    <a:pt x="1264137" y="115534"/>
                  </a:lnTo>
                  <a:lnTo>
                    <a:pt x="1275314" y="105805"/>
                  </a:lnTo>
                  <a:lnTo>
                    <a:pt x="1284638" y="107253"/>
                  </a:lnTo>
                  <a:lnTo>
                    <a:pt x="1282707" y="130977"/>
                  </a:lnTo>
                  <a:lnTo>
                    <a:pt x="1304019" y="134838"/>
                  </a:lnTo>
                  <a:lnTo>
                    <a:pt x="1304733" y="151729"/>
                  </a:lnTo>
                  <a:lnTo>
                    <a:pt x="1324191" y="143293"/>
                  </a:lnTo>
                  <a:lnTo>
                    <a:pt x="1329982" y="131556"/>
                  </a:lnTo>
                  <a:lnTo>
                    <a:pt x="1341391" y="129221"/>
                  </a:lnTo>
                  <a:lnTo>
                    <a:pt x="1357317" y="141594"/>
                  </a:lnTo>
                  <a:lnTo>
                    <a:pt x="1400017" y="129607"/>
                  </a:lnTo>
                  <a:lnTo>
                    <a:pt x="1403067" y="134761"/>
                  </a:lnTo>
                  <a:lnTo>
                    <a:pt x="1415846" y="124298"/>
                  </a:lnTo>
                  <a:lnTo>
                    <a:pt x="1428394" y="126885"/>
                  </a:lnTo>
                  <a:lnTo>
                    <a:pt x="1422776" y="119877"/>
                  </a:lnTo>
                  <a:lnTo>
                    <a:pt x="1433065" y="123333"/>
                  </a:lnTo>
                  <a:lnTo>
                    <a:pt x="1436598" y="115939"/>
                  </a:lnTo>
                  <a:lnTo>
                    <a:pt x="1459917" y="129529"/>
                  </a:lnTo>
                  <a:lnTo>
                    <a:pt x="1459917" y="140069"/>
                  </a:lnTo>
                  <a:lnTo>
                    <a:pt x="1510416" y="112889"/>
                  </a:lnTo>
                  <a:lnTo>
                    <a:pt x="1510416" y="112889"/>
                  </a:lnTo>
                  <a:lnTo>
                    <a:pt x="1525782" y="125360"/>
                  </a:lnTo>
                  <a:lnTo>
                    <a:pt x="1523697" y="135340"/>
                  </a:lnTo>
                  <a:lnTo>
                    <a:pt x="1531419" y="131807"/>
                  </a:lnTo>
                  <a:lnTo>
                    <a:pt x="1540974" y="140977"/>
                  </a:lnTo>
                  <a:lnTo>
                    <a:pt x="1538002" y="171207"/>
                  </a:lnTo>
                  <a:lnTo>
                    <a:pt x="1548213" y="168311"/>
                  </a:lnTo>
                  <a:lnTo>
                    <a:pt x="1573308" y="191225"/>
                  </a:lnTo>
                  <a:lnTo>
                    <a:pt x="1573868" y="186244"/>
                  </a:lnTo>
                  <a:lnTo>
                    <a:pt x="1596628" y="184951"/>
                  </a:lnTo>
                  <a:lnTo>
                    <a:pt x="1601280" y="197344"/>
                  </a:lnTo>
                  <a:lnTo>
                    <a:pt x="1601280" y="197344"/>
                  </a:lnTo>
                  <a:lnTo>
                    <a:pt x="1613827" y="206590"/>
                  </a:lnTo>
                  <a:lnTo>
                    <a:pt x="1610604" y="214003"/>
                  </a:lnTo>
                  <a:lnTo>
                    <a:pt x="1621375" y="231203"/>
                  </a:lnTo>
                  <a:lnTo>
                    <a:pt x="1599755" y="241820"/>
                  </a:lnTo>
                  <a:lnTo>
                    <a:pt x="1596531" y="252186"/>
                  </a:lnTo>
                  <a:lnTo>
                    <a:pt x="1614696" y="265371"/>
                  </a:lnTo>
                  <a:lnTo>
                    <a:pt x="1626587" y="263112"/>
                  </a:lnTo>
                  <a:lnTo>
                    <a:pt x="1631490" y="282976"/>
                  </a:lnTo>
                  <a:lnTo>
                    <a:pt x="1638980" y="280814"/>
                  </a:lnTo>
                  <a:lnTo>
                    <a:pt x="1643324" y="292223"/>
                  </a:lnTo>
                  <a:lnTo>
                    <a:pt x="1650563" y="292628"/>
                  </a:lnTo>
                  <a:lnTo>
                    <a:pt x="1646451" y="296161"/>
                  </a:lnTo>
                  <a:lnTo>
                    <a:pt x="1660118" y="316835"/>
                  </a:lnTo>
                  <a:lnTo>
                    <a:pt x="1649096" y="337819"/>
                  </a:lnTo>
                  <a:lnTo>
                    <a:pt x="1651817" y="364111"/>
                  </a:lnTo>
                  <a:lnTo>
                    <a:pt x="1668149" y="376002"/>
                  </a:lnTo>
                  <a:lnTo>
                    <a:pt x="1676681" y="373589"/>
                  </a:lnTo>
                  <a:lnTo>
                    <a:pt x="1690522" y="390306"/>
                  </a:lnTo>
                  <a:lnTo>
                    <a:pt x="1683360" y="404707"/>
                  </a:lnTo>
                  <a:lnTo>
                    <a:pt x="1712316" y="409050"/>
                  </a:lnTo>
                  <a:lnTo>
                    <a:pt x="1717702" y="425207"/>
                  </a:lnTo>
                  <a:lnTo>
                    <a:pt x="1722837" y="419648"/>
                  </a:lnTo>
                  <a:lnTo>
                    <a:pt x="1738202" y="437330"/>
                  </a:lnTo>
                  <a:lnTo>
                    <a:pt x="1755093" y="438547"/>
                  </a:lnTo>
                  <a:lnTo>
                    <a:pt x="1755827" y="447137"/>
                  </a:lnTo>
                  <a:lnTo>
                    <a:pt x="1770633" y="449164"/>
                  </a:lnTo>
                  <a:lnTo>
                    <a:pt x="1771193" y="463313"/>
                  </a:lnTo>
                  <a:lnTo>
                    <a:pt x="1785671" y="454955"/>
                  </a:lnTo>
                  <a:lnTo>
                    <a:pt x="1800786" y="466055"/>
                  </a:lnTo>
                  <a:lnTo>
                    <a:pt x="1805535" y="473371"/>
                  </a:lnTo>
                  <a:lnTo>
                    <a:pt x="1790980" y="491864"/>
                  </a:lnTo>
                  <a:lnTo>
                    <a:pt x="1794608" y="501921"/>
                  </a:lnTo>
                  <a:lnTo>
                    <a:pt x="1830244" y="514063"/>
                  </a:lnTo>
                  <a:lnTo>
                    <a:pt x="1831769" y="529912"/>
                  </a:lnTo>
                  <a:lnTo>
                    <a:pt x="1804762" y="564968"/>
                  </a:lnTo>
                  <a:lnTo>
                    <a:pt x="1804994" y="579446"/>
                  </a:lnTo>
                  <a:lnTo>
                    <a:pt x="1793103" y="581376"/>
                  </a:lnTo>
                  <a:lnTo>
                    <a:pt x="1787871" y="601163"/>
                  </a:lnTo>
                  <a:lnTo>
                    <a:pt x="1791887" y="620390"/>
                  </a:lnTo>
                  <a:lnTo>
                    <a:pt x="1755615" y="640736"/>
                  </a:lnTo>
                  <a:lnTo>
                    <a:pt x="1756503" y="655214"/>
                  </a:lnTo>
                  <a:lnTo>
                    <a:pt x="1776115" y="686023"/>
                  </a:lnTo>
                  <a:lnTo>
                    <a:pt x="1799434" y="698956"/>
                  </a:lnTo>
                  <a:lnTo>
                    <a:pt x="1816963" y="699516"/>
                  </a:lnTo>
                  <a:lnTo>
                    <a:pt x="1820186" y="753393"/>
                  </a:lnTo>
                  <a:lnTo>
                    <a:pt x="1836826" y="752197"/>
                  </a:lnTo>
                  <a:lnTo>
                    <a:pt x="1851864" y="816518"/>
                  </a:lnTo>
                  <a:lnTo>
                    <a:pt x="1868099" y="825436"/>
                  </a:lnTo>
                  <a:lnTo>
                    <a:pt x="1875743" y="820861"/>
                  </a:lnTo>
                  <a:lnTo>
                    <a:pt x="1879681" y="827849"/>
                  </a:lnTo>
                  <a:lnTo>
                    <a:pt x="1874295" y="864430"/>
                  </a:lnTo>
                  <a:lnTo>
                    <a:pt x="1886186" y="883174"/>
                  </a:lnTo>
                  <a:lnTo>
                    <a:pt x="1886418" y="897961"/>
                  </a:lnTo>
                  <a:lnTo>
                    <a:pt x="1912652" y="905682"/>
                  </a:lnTo>
                  <a:lnTo>
                    <a:pt x="1937728" y="929156"/>
                  </a:lnTo>
                  <a:lnTo>
                    <a:pt x="1949465" y="966702"/>
                  </a:lnTo>
                  <a:lnTo>
                    <a:pt x="1984289" y="968555"/>
                  </a:lnTo>
                  <a:lnTo>
                    <a:pt x="2001740" y="980446"/>
                  </a:lnTo>
                  <a:lnTo>
                    <a:pt x="2001489" y="964115"/>
                  </a:lnTo>
                  <a:lnTo>
                    <a:pt x="2033340" y="969019"/>
                  </a:lnTo>
                  <a:lnTo>
                    <a:pt x="2065501" y="999171"/>
                  </a:lnTo>
                  <a:lnTo>
                    <a:pt x="2076832" y="1000387"/>
                  </a:lnTo>
                  <a:lnTo>
                    <a:pt x="2079322" y="1031408"/>
                  </a:lnTo>
                  <a:lnTo>
                    <a:pt x="2089766" y="1032065"/>
                  </a:lnTo>
                  <a:lnTo>
                    <a:pt x="2093549" y="1042354"/>
                  </a:lnTo>
                  <a:lnTo>
                    <a:pt x="2103838" y="1045404"/>
                  </a:lnTo>
                  <a:lnTo>
                    <a:pt x="2107294" y="1060191"/>
                  </a:lnTo>
                  <a:lnTo>
                    <a:pt x="2120633" y="1067835"/>
                  </a:lnTo>
                  <a:lnTo>
                    <a:pt x="2119262" y="1080209"/>
                  </a:lnTo>
                  <a:lnTo>
                    <a:pt x="2150226" y="1103451"/>
                  </a:lnTo>
                  <a:lnTo>
                    <a:pt x="2153681" y="1131191"/>
                  </a:lnTo>
                  <a:lnTo>
                    <a:pt x="2182868" y="1149356"/>
                  </a:lnTo>
                  <a:lnTo>
                    <a:pt x="2210376" y="1145669"/>
                  </a:lnTo>
                  <a:lnTo>
                    <a:pt x="2263771" y="1196322"/>
                  </a:lnTo>
                  <a:lnTo>
                    <a:pt x="2268829" y="1248500"/>
                  </a:lnTo>
                  <a:lnTo>
                    <a:pt x="2315950" y="1283885"/>
                  </a:lnTo>
                  <a:lnTo>
                    <a:pt x="2322532" y="1282919"/>
                  </a:lnTo>
                  <a:lnTo>
                    <a:pt x="2322359" y="1262419"/>
                  </a:lnTo>
                  <a:lnTo>
                    <a:pt x="2334655" y="1258404"/>
                  </a:lnTo>
                  <a:lnTo>
                    <a:pt x="2359673" y="1261376"/>
                  </a:lnTo>
                  <a:lnTo>
                    <a:pt x="2374151" y="1286780"/>
                  </a:lnTo>
                  <a:lnTo>
                    <a:pt x="2384595" y="1277785"/>
                  </a:lnTo>
                  <a:lnTo>
                    <a:pt x="2381294" y="1285989"/>
                  </a:lnTo>
                  <a:lnTo>
                    <a:pt x="2406215" y="1331430"/>
                  </a:lnTo>
                  <a:lnTo>
                    <a:pt x="2429052" y="1333438"/>
                  </a:lnTo>
                  <a:lnTo>
                    <a:pt x="2440228" y="1326836"/>
                  </a:lnTo>
                  <a:lnTo>
                    <a:pt x="2453567" y="1366312"/>
                  </a:lnTo>
                  <a:lnTo>
                    <a:pt x="2468354" y="1370656"/>
                  </a:lnTo>
                  <a:lnTo>
                    <a:pt x="2479531" y="1395345"/>
                  </a:lnTo>
                  <a:lnTo>
                    <a:pt x="2474628" y="1408685"/>
                  </a:lnTo>
                  <a:lnTo>
                    <a:pt x="2492407" y="1415846"/>
                  </a:lnTo>
                  <a:lnTo>
                    <a:pt x="2469165" y="1459512"/>
                  </a:lnTo>
                  <a:lnTo>
                    <a:pt x="2478083" y="1470206"/>
                  </a:lnTo>
                  <a:lnTo>
                    <a:pt x="2491114" y="1472542"/>
                  </a:lnTo>
                  <a:lnTo>
                    <a:pt x="2478334" y="1478102"/>
                  </a:lnTo>
                  <a:lnTo>
                    <a:pt x="2483797" y="1537693"/>
                  </a:lnTo>
                  <a:lnTo>
                    <a:pt x="2471983" y="1551765"/>
                  </a:lnTo>
                  <a:lnTo>
                    <a:pt x="2472215" y="1568328"/>
                  </a:lnTo>
                  <a:lnTo>
                    <a:pt x="2455980" y="1583849"/>
                  </a:lnTo>
                  <a:lnTo>
                    <a:pt x="2450267" y="1576127"/>
                  </a:lnTo>
                  <a:lnTo>
                    <a:pt x="2443993" y="1584485"/>
                  </a:lnTo>
                  <a:lnTo>
                    <a:pt x="2445363" y="1600894"/>
                  </a:lnTo>
                  <a:lnTo>
                    <a:pt x="2436908" y="1614561"/>
                  </a:lnTo>
                  <a:lnTo>
                    <a:pt x="2403223" y="1599446"/>
                  </a:lnTo>
                  <a:lnTo>
                    <a:pt x="2397277" y="1588597"/>
                  </a:lnTo>
                  <a:lnTo>
                    <a:pt x="2372819" y="1574447"/>
                  </a:lnTo>
                  <a:lnTo>
                    <a:pt x="2356025" y="1579428"/>
                  </a:lnTo>
                  <a:lnTo>
                    <a:pt x="2322822" y="1556514"/>
                  </a:lnTo>
                  <a:lnTo>
                    <a:pt x="2321529" y="1567614"/>
                  </a:lnTo>
                  <a:lnTo>
                    <a:pt x="2306008" y="1582478"/>
                  </a:lnTo>
                  <a:lnTo>
                    <a:pt x="2292978" y="1576300"/>
                  </a:lnTo>
                  <a:lnTo>
                    <a:pt x="2286955" y="1580876"/>
                  </a:lnTo>
                  <a:lnTo>
                    <a:pt x="2296530" y="1616665"/>
                  </a:lnTo>
                  <a:lnTo>
                    <a:pt x="2280450" y="1659115"/>
                  </a:lnTo>
                  <a:lnTo>
                    <a:pt x="2286955" y="1679306"/>
                  </a:lnTo>
                  <a:lnTo>
                    <a:pt x="2272477" y="1722489"/>
                  </a:lnTo>
                  <a:lnTo>
                    <a:pt x="2233310" y="1759881"/>
                  </a:lnTo>
                  <a:lnTo>
                    <a:pt x="2192868" y="1785362"/>
                  </a:lnTo>
                  <a:lnTo>
                    <a:pt x="2155322" y="1783586"/>
                  </a:lnTo>
                  <a:lnTo>
                    <a:pt x="2072894" y="1812214"/>
                  </a:lnTo>
                  <a:lnTo>
                    <a:pt x="2040405" y="1849046"/>
                  </a:lnTo>
                  <a:lnTo>
                    <a:pt x="1995620" y="1854991"/>
                  </a:lnTo>
                  <a:lnTo>
                    <a:pt x="1984038" y="1881457"/>
                  </a:lnTo>
                  <a:lnTo>
                    <a:pt x="1959348" y="1897691"/>
                  </a:lnTo>
                  <a:lnTo>
                    <a:pt x="1952264" y="1915548"/>
                  </a:lnTo>
                  <a:lnTo>
                    <a:pt x="1938114" y="1913057"/>
                  </a:lnTo>
                  <a:lnTo>
                    <a:pt x="1933693" y="1926242"/>
                  </a:lnTo>
                  <a:lnTo>
                    <a:pt x="1940276" y="1954059"/>
                  </a:lnTo>
                  <a:lnTo>
                    <a:pt x="1985949" y="1997879"/>
                  </a:lnTo>
                  <a:lnTo>
                    <a:pt x="1997763" y="2038012"/>
                  </a:lnTo>
                  <a:lnTo>
                    <a:pt x="2017936" y="2043069"/>
                  </a:lnTo>
                  <a:lnTo>
                    <a:pt x="2022202" y="2055945"/>
                  </a:lnTo>
                  <a:lnTo>
                    <a:pt x="2030406" y="2053049"/>
                  </a:lnTo>
                  <a:lnTo>
                    <a:pt x="2063937" y="2124532"/>
                  </a:lnTo>
                  <a:lnTo>
                    <a:pt x="2025175" y="2183235"/>
                  </a:lnTo>
                  <a:lnTo>
                    <a:pt x="2032800" y="2189335"/>
                  </a:lnTo>
                  <a:lnTo>
                    <a:pt x="2014943" y="2220222"/>
                  </a:lnTo>
                  <a:lnTo>
                    <a:pt x="2025329" y="2229874"/>
                  </a:lnTo>
                  <a:lnTo>
                    <a:pt x="2047606" y="2232190"/>
                  </a:lnTo>
                  <a:lnTo>
                    <a:pt x="2070848" y="2220222"/>
                  </a:lnTo>
                  <a:lnTo>
                    <a:pt x="2103414" y="2247961"/>
                  </a:lnTo>
                  <a:lnTo>
                    <a:pt x="2101560" y="2260895"/>
                  </a:lnTo>
                  <a:lnTo>
                    <a:pt x="2112660" y="2287419"/>
                  </a:lnTo>
                  <a:lnTo>
                    <a:pt x="2094167" y="2312436"/>
                  </a:lnTo>
                  <a:lnTo>
                    <a:pt x="2098665" y="2323285"/>
                  </a:lnTo>
                  <a:lnTo>
                    <a:pt x="2084110" y="2331818"/>
                  </a:lnTo>
                  <a:lnTo>
                    <a:pt x="2091986" y="2342589"/>
                  </a:lnTo>
                  <a:lnTo>
                    <a:pt x="2078569" y="2362935"/>
                  </a:lnTo>
                  <a:lnTo>
                    <a:pt x="2086619" y="2372896"/>
                  </a:lnTo>
                  <a:lnTo>
                    <a:pt x="2085982" y="2395733"/>
                  </a:lnTo>
                  <a:lnTo>
                    <a:pt x="2063628" y="2417044"/>
                  </a:lnTo>
                  <a:lnTo>
                    <a:pt x="2059053" y="2405539"/>
                  </a:lnTo>
                  <a:lnTo>
                    <a:pt x="2048687" y="2400713"/>
                  </a:lnTo>
                  <a:lnTo>
                    <a:pt x="2045714" y="2408917"/>
                  </a:lnTo>
                  <a:lnTo>
                    <a:pt x="2015484" y="2391698"/>
                  </a:lnTo>
                  <a:lnTo>
                    <a:pt x="2001894" y="2372973"/>
                  </a:lnTo>
                  <a:lnTo>
                    <a:pt x="1987030" y="2366545"/>
                  </a:lnTo>
                  <a:lnTo>
                    <a:pt x="1984057" y="2354229"/>
                  </a:lnTo>
                  <a:lnTo>
                    <a:pt x="1958171" y="2347319"/>
                  </a:lnTo>
                  <a:lnTo>
                    <a:pt x="1949889" y="2327860"/>
                  </a:lnTo>
                  <a:lnTo>
                    <a:pt x="1958730" y="2309695"/>
                  </a:lnTo>
                  <a:lnTo>
                    <a:pt x="1972398" y="2304387"/>
                  </a:lnTo>
                  <a:lnTo>
                    <a:pt x="1938867" y="2275025"/>
                  </a:lnTo>
                  <a:lnTo>
                    <a:pt x="1951009" y="2258154"/>
                  </a:lnTo>
                  <a:lnTo>
                    <a:pt x="1938539" y="2265219"/>
                  </a:lnTo>
                  <a:lnTo>
                    <a:pt x="1924543" y="2252768"/>
                  </a:lnTo>
                  <a:lnTo>
                    <a:pt x="1898406" y="2251069"/>
                  </a:lnTo>
                  <a:lnTo>
                    <a:pt x="1882326" y="2260547"/>
                  </a:lnTo>
                  <a:lnTo>
                    <a:pt x="1859740" y="2258694"/>
                  </a:lnTo>
                  <a:lnTo>
                    <a:pt x="1844876" y="2289079"/>
                  </a:lnTo>
                  <a:lnTo>
                    <a:pt x="1825012" y="2286588"/>
                  </a:lnTo>
                  <a:lnTo>
                    <a:pt x="1804666" y="2294947"/>
                  </a:lnTo>
                  <a:lnTo>
                    <a:pt x="1774108" y="2256822"/>
                  </a:lnTo>
                  <a:lnTo>
                    <a:pt x="1774590" y="2241958"/>
                  </a:lnTo>
                  <a:lnTo>
                    <a:pt x="1737527" y="2250239"/>
                  </a:lnTo>
                  <a:lnTo>
                    <a:pt x="1721369" y="2240587"/>
                  </a:lnTo>
                  <a:lnTo>
                    <a:pt x="1679963" y="2254100"/>
                  </a:lnTo>
                  <a:lnTo>
                    <a:pt x="1672801" y="2242691"/>
                  </a:lnTo>
                  <a:lnTo>
                    <a:pt x="1684615" y="2213176"/>
                  </a:lnTo>
                  <a:lnTo>
                    <a:pt x="1678264" y="2205705"/>
                  </a:lnTo>
                  <a:lnTo>
                    <a:pt x="1658960" y="2229102"/>
                  </a:lnTo>
                  <a:lnTo>
                    <a:pt x="1632745" y="2238116"/>
                  </a:lnTo>
                  <a:lnTo>
                    <a:pt x="1651644" y="2285160"/>
                  </a:lnTo>
                  <a:lnTo>
                    <a:pt x="1653092" y="2309213"/>
                  </a:lnTo>
                  <a:lnTo>
                    <a:pt x="1638691" y="2313305"/>
                  </a:lnTo>
                  <a:lnTo>
                    <a:pt x="1640216" y="2303248"/>
                  </a:lnTo>
                  <a:lnTo>
                    <a:pt x="1620198" y="2309772"/>
                  </a:lnTo>
                  <a:lnTo>
                    <a:pt x="1581126" y="2299561"/>
                  </a:lnTo>
                  <a:lnTo>
                    <a:pt x="1560066" y="2306317"/>
                  </a:lnTo>
                  <a:lnTo>
                    <a:pt x="1553966" y="2294735"/>
                  </a:lnTo>
                  <a:lnTo>
                    <a:pt x="1537229" y="2303576"/>
                  </a:lnTo>
                  <a:lnTo>
                    <a:pt x="1505320" y="2303248"/>
                  </a:lnTo>
                  <a:lnTo>
                    <a:pt x="1475727" y="2312263"/>
                  </a:lnTo>
                  <a:lnTo>
                    <a:pt x="1469936" y="2327455"/>
                  </a:lnTo>
                  <a:lnTo>
                    <a:pt x="1438162" y="2320389"/>
                  </a:lnTo>
                  <a:lnTo>
                    <a:pt x="1376968" y="2325853"/>
                  </a:lnTo>
                  <a:lnTo>
                    <a:pt x="1363378" y="2317900"/>
                  </a:lnTo>
                  <a:lnTo>
                    <a:pt x="1362181" y="2328517"/>
                  </a:lnTo>
                  <a:lnTo>
                    <a:pt x="1346661" y="2329887"/>
                  </a:lnTo>
                  <a:lnTo>
                    <a:pt x="1338457" y="2370097"/>
                  </a:lnTo>
                  <a:lnTo>
                    <a:pt x="1330504" y="2377973"/>
                  </a:lnTo>
                  <a:lnTo>
                    <a:pt x="1296490" y="2385444"/>
                  </a:lnTo>
                  <a:lnTo>
                    <a:pt x="1258848" y="2379247"/>
                  </a:lnTo>
                  <a:lnTo>
                    <a:pt x="1233598" y="2410211"/>
                  </a:lnTo>
                  <a:lnTo>
                    <a:pt x="1245663" y="2413666"/>
                  </a:lnTo>
                  <a:lnTo>
                    <a:pt x="1252825" y="2431194"/>
                  </a:lnTo>
                  <a:lnTo>
                    <a:pt x="1209642" y="2427739"/>
                  </a:lnTo>
                  <a:lnTo>
                    <a:pt x="1185763" y="2444456"/>
                  </a:lnTo>
                  <a:lnTo>
                    <a:pt x="1185029" y="2459243"/>
                  </a:lnTo>
                  <a:lnTo>
                    <a:pt x="1174181" y="2467119"/>
                  </a:lnTo>
                  <a:lnTo>
                    <a:pt x="1151344" y="2468644"/>
                  </a:lnTo>
                  <a:lnTo>
                    <a:pt x="1166227" y="2443800"/>
                  </a:lnTo>
                  <a:lnTo>
                    <a:pt x="1141866" y="2439456"/>
                  </a:lnTo>
                  <a:lnTo>
                    <a:pt x="1101907" y="2455787"/>
                  </a:lnTo>
                  <a:lnTo>
                    <a:pt x="1095710" y="2467678"/>
                  </a:lnTo>
                  <a:lnTo>
                    <a:pt x="1024459" y="2466308"/>
                  </a:lnTo>
                  <a:lnTo>
                    <a:pt x="1020830" y="2453760"/>
                  </a:lnTo>
                  <a:lnTo>
                    <a:pt x="1027992" y="2442178"/>
                  </a:lnTo>
                  <a:lnTo>
                    <a:pt x="1000001" y="2411388"/>
                  </a:lnTo>
                  <a:lnTo>
                    <a:pt x="1003225" y="2404072"/>
                  </a:lnTo>
                  <a:lnTo>
                    <a:pt x="969289" y="2402933"/>
                  </a:lnTo>
                  <a:lnTo>
                    <a:pt x="971142" y="2388146"/>
                  </a:lnTo>
                  <a:lnTo>
                    <a:pt x="994055" y="2379614"/>
                  </a:lnTo>
                  <a:lnTo>
                    <a:pt x="978786" y="2361526"/>
                  </a:lnTo>
                  <a:lnTo>
                    <a:pt x="922824" y="2378822"/>
                  </a:lnTo>
                  <a:lnTo>
                    <a:pt x="913172" y="2363630"/>
                  </a:lnTo>
                  <a:lnTo>
                    <a:pt x="880529" y="2355832"/>
                  </a:lnTo>
                  <a:lnTo>
                    <a:pt x="878271" y="2344809"/>
                  </a:lnTo>
                  <a:lnTo>
                    <a:pt x="831227" y="2337570"/>
                  </a:lnTo>
                  <a:lnTo>
                    <a:pt x="817791" y="2364036"/>
                  </a:lnTo>
                  <a:lnTo>
                    <a:pt x="792870" y="2363071"/>
                  </a:lnTo>
                  <a:lnTo>
                    <a:pt x="758046" y="2347550"/>
                  </a:lnTo>
                  <a:lnTo>
                    <a:pt x="771076" y="2325119"/>
                  </a:lnTo>
                  <a:lnTo>
                    <a:pt x="749205" y="2325756"/>
                  </a:lnTo>
                  <a:lnTo>
                    <a:pt x="745189" y="2331219"/>
                  </a:lnTo>
                  <a:lnTo>
                    <a:pt x="756598" y="2348593"/>
                  </a:lnTo>
                  <a:lnTo>
                    <a:pt x="745672" y="2387027"/>
                  </a:lnTo>
                  <a:lnTo>
                    <a:pt x="751869" y="2401022"/>
                  </a:lnTo>
                  <a:lnTo>
                    <a:pt x="764899" y="2407045"/>
                  </a:lnTo>
                  <a:lnTo>
                    <a:pt x="768431" y="2439939"/>
                  </a:lnTo>
                  <a:lnTo>
                    <a:pt x="748336" y="2456579"/>
                  </a:lnTo>
                  <a:lnTo>
                    <a:pt x="748104" y="2478855"/>
                  </a:lnTo>
                  <a:lnTo>
                    <a:pt x="727835" y="2482871"/>
                  </a:lnTo>
                  <a:lnTo>
                    <a:pt x="693899" y="2536265"/>
                  </a:lnTo>
                  <a:lnTo>
                    <a:pt x="644133" y="2562403"/>
                  </a:lnTo>
                  <a:lnTo>
                    <a:pt x="627648" y="2557732"/>
                  </a:lnTo>
                  <a:lnTo>
                    <a:pt x="614772" y="2563040"/>
                  </a:lnTo>
                  <a:lnTo>
                    <a:pt x="616471" y="2543330"/>
                  </a:lnTo>
                  <a:lnTo>
                    <a:pt x="634481" y="2531034"/>
                  </a:lnTo>
                  <a:lnTo>
                    <a:pt x="626760" y="2519452"/>
                  </a:lnTo>
                  <a:lnTo>
                    <a:pt x="646064" y="2478276"/>
                  </a:lnTo>
                  <a:lnTo>
                    <a:pt x="641006" y="2473933"/>
                  </a:lnTo>
                  <a:lnTo>
                    <a:pt x="633690" y="2480207"/>
                  </a:lnTo>
                  <a:lnTo>
                    <a:pt x="618324" y="2470227"/>
                  </a:lnTo>
                  <a:lnTo>
                    <a:pt x="608827" y="2488720"/>
                  </a:lnTo>
                  <a:lnTo>
                    <a:pt x="584948" y="2483971"/>
                  </a:lnTo>
                  <a:lnTo>
                    <a:pt x="574890" y="2498681"/>
                  </a:lnTo>
                  <a:lnTo>
                    <a:pt x="560489" y="2456057"/>
                  </a:lnTo>
                  <a:lnTo>
                    <a:pt x="578191" y="2443433"/>
                  </a:lnTo>
                  <a:lnTo>
                    <a:pt x="572245" y="2424534"/>
                  </a:lnTo>
                  <a:lnTo>
                    <a:pt x="552382" y="2415037"/>
                  </a:lnTo>
                  <a:lnTo>
                    <a:pt x="546513" y="2398725"/>
                  </a:lnTo>
                  <a:lnTo>
                    <a:pt x="524565" y="2402180"/>
                  </a:lnTo>
                  <a:lnTo>
                    <a:pt x="517557" y="2391003"/>
                  </a:lnTo>
                  <a:lnTo>
                    <a:pt x="521824" y="2387065"/>
                  </a:lnTo>
                  <a:lnTo>
                    <a:pt x="506303" y="2372993"/>
                  </a:lnTo>
                  <a:lnTo>
                    <a:pt x="509044" y="2354326"/>
                  </a:lnTo>
                  <a:lnTo>
                    <a:pt x="505184" y="2363013"/>
                  </a:lnTo>
                  <a:lnTo>
                    <a:pt x="483467" y="2366873"/>
                  </a:lnTo>
                  <a:lnTo>
                    <a:pt x="463120" y="2352878"/>
                  </a:lnTo>
                  <a:lnTo>
                    <a:pt x="459259" y="2367916"/>
                  </a:lnTo>
                  <a:lnTo>
                    <a:pt x="429107" y="2352878"/>
                  </a:lnTo>
                  <a:lnTo>
                    <a:pt x="435226" y="2329482"/>
                  </a:lnTo>
                  <a:lnTo>
                    <a:pt x="421868" y="2317166"/>
                  </a:lnTo>
                  <a:lnTo>
                    <a:pt x="401695" y="2325930"/>
                  </a:lnTo>
                  <a:lnTo>
                    <a:pt x="388588" y="2363881"/>
                  </a:lnTo>
                  <a:lnTo>
                    <a:pt x="318881" y="2353013"/>
                  </a:lnTo>
                  <a:lnTo>
                    <a:pt x="318881" y="2353013"/>
                  </a:lnTo>
                  <a:lnTo>
                    <a:pt x="324904" y="2327764"/>
                  </a:lnTo>
                  <a:lnTo>
                    <a:pt x="338726" y="2311433"/>
                  </a:lnTo>
                  <a:lnTo>
                    <a:pt x="348610" y="2304850"/>
                  </a:lnTo>
                  <a:lnTo>
                    <a:pt x="372894" y="2312398"/>
                  </a:lnTo>
                  <a:lnTo>
                    <a:pt x="397333" y="2304522"/>
                  </a:lnTo>
                  <a:lnTo>
                    <a:pt x="418471" y="2287399"/>
                  </a:lnTo>
                  <a:lnTo>
                    <a:pt x="416945" y="2278075"/>
                  </a:lnTo>
                  <a:lnTo>
                    <a:pt x="429570" y="2276396"/>
                  </a:lnTo>
                  <a:lnTo>
                    <a:pt x="437215" y="2265373"/>
                  </a:lnTo>
                  <a:lnTo>
                    <a:pt x="437215" y="2265373"/>
                  </a:lnTo>
                  <a:lnTo>
                    <a:pt x="437620" y="2261995"/>
                  </a:lnTo>
                  <a:lnTo>
                    <a:pt x="437620" y="2261995"/>
                  </a:lnTo>
                  <a:lnTo>
                    <a:pt x="448392" y="2254273"/>
                  </a:lnTo>
                  <a:lnTo>
                    <a:pt x="505879" y="2274292"/>
                  </a:lnTo>
                  <a:lnTo>
                    <a:pt x="523812" y="2252420"/>
                  </a:lnTo>
                  <a:lnTo>
                    <a:pt x="537962" y="2247923"/>
                  </a:lnTo>
                  <a:lnTo>
                    <a:pt x="539969" y="2256764"/>
                  </a:lnTo>
                  <a:lnTo>
                    <a:pt x="557015" y="2256127"/>
                  </a:lnTo>
                  <a:lnTo>
                    <a:pt x="563366" y="2283558"/>
                  </a:lnTo>
                  <a:lnTo>
                    <a:pt x="570759" y="2257903"/>
                  </a:lnTo>
                  <a:lnTo>
                    <a:pt x="581531" y="2263366"/>
                  </a:lnTo>
                  <a:lnTo>
                    <a:pt x="591105" y="2254602"/>
                  </a:lnTo>
                  <a:lnTo>
                    <a:pt x="595758" y="2236263"/>
                  </a:lnTo>
                  <a:lnTo>
                    <a:pt x="583615" y="2222673"/>
                  </a:lnTo>
                  <a:lnTo>
                    <a:pt x="584503" y="2191710"/>
                  </a:lnTo>
                  <a:lnTo>
                    <a:pt x="556609" y="2171035"/>
                  </a:lnTo>
                  <a:lnTo>
                    <a:pt x="570759" y="2158179"/>
                  </a:lnTo>
                  <a:lnTo>
                    <a:pt x="582496" y="2161075"/>
                  </a:lnTo>
                  <a:lnTo>
                    <a:pt x="585469" y="2152156"/>
                  </a:lnTo>
                  <a:lnTo>
                    <a:pt x="594638" y="2154009"/>
                  </a:lnTo>
                  <a:lnTo>
                    <a:pt x="576550" y="2129088"/>
                  </a:lnTo>
                  <a:lnTo>
                    <a:pt x="578712" y="2121289"/>
                  </a:lnTo>
                  <a:lnTo>
                    <a:pt x="570836" y="2129493"/>
                  </a:lnTo>
                  <a:lnTo>
                    <a:pt x="577998" y="2113085"/>
                  </a:lnTo>
                  <a:lnTo>
                    <a:pt x="566590" y="2118953"/>
                  </a:lnTo>
                  <a:lnTo>
                    <a:pt x="564099" y="2110826"/>
                  </a:lnTo>
                  <a:lnTo>
                    <a:pt x="578577" y="2100692"/>
                  </a:lnTo>
                  <a:lnTo>
                    <a:pt x="573520" y="2096908"/>
                  </a:lnTo>
                  <a:lnTo>
                    <a:pt x="580508" y="2077199"/>
                  </a:lnTo>
                  <a:lnTo>
                    <a:pt x="581145" y="2059825"/>
                  </a:lnTo>
                  <a:lnTo>
                    <a:pt x="569331" y="2048165"/>
                  </a:lnTo>
                  <a:lnTo>
                    <a:pt x="569331" y="2034093"/>
                  </a:lnTo>
                  <a:lnTo>
                    <a:pt x="583403" y="2028225"/>
                  </a:lnTo>
                  <a:lnTo>
                    <a:pt x="596742" y="1973633"/>
                  </a:lnTo>
                  <a:lnTo>
                    <a:pt x="596742" y="1973633"/>
                  </a:lnTo>
                  <a:lnTo>
                    <a:pt x="596105" y="1968575"/>
                  </a:lnTo>
                  <a:lnTo>
                    <a:pt x="596105" y="1968575"/>
                  </a:lnTo>
                  <a:lnTo>
                    <a:pt x="598364" y="1964406"/>
                  </a:lnTo>
                  <a:lnTo>
                    <a:pt x="598364" y="1964406"/>
                  </a:lnTo>
                  <a:lnTo>
                    <a:pt x="598364" y="1952573"/>
                  </a:lnTo>
                  <a:lnTo>
                    <a:pt x="598364" y="1952573"/>
                  </a:lnTo>
                  <a:lnTo>
                    <a:pt x="594020" y="1923462"/>
                  </a:lnTo>
                  <a:lnTo>
                    <a:pt x="579793" y="1908753"/>
                  </a:lnTo>
                  <a:lnTo>
                    <a:pt x="557189" y="1830282"/>
                  </a:lnTo>
                  <a:lnTo>
                    <a:pt x="557671" y="1793450"/>
                  </a:lnTo>
                  <a:lnTo>
                    <a:pt x="523252" y="1743125"/>
                  </a:lnTo>
                  <a:lnTo>
                    <a:pt x="523735" y="1730809"/>
                  </a:lnTo>
                  <a:lnTo>
                    <a:pt x="511515" y="1730404"/>
                  </a:lnTo>
                  <a:lnTo>
                    <a:pt x="509257" y="1719227"/>
                  </a:lnTo>
                  <a:lnTo>
                    <a:pt x="545683" y="1680059"/>
                  </a:lnTo>
                  <a:lnTo>
                    <a:pt x="538599" y="1673534"/>
                  </a:lnTo>
                  <a:lnTo>
                    <a:pt x="543348" y="1656972"/>
                  </a:lnTo>
                  <a:lnTo>
                    <a:pt x="556532" y="1660504"/>
                  </a:lnTo>
                  <a:lnTo>
                    <a:pt x="578654" y="1642745"/>
                  </a:lnTo>
                  <a:lnTo>
                    <a:pt x="592013" y="1659867"/>
                  </a:lnTo>
                  <a:lnTo>
                    <a:pt x="611625" y="1657859"/>
                  </a:lnTo>
                  <a:lnTo>
                    <a:pt x="618305" y="1644269"/>
                  </a:lnTo>
                  <a:lnTo>
                    <a:pt x="647820" y="1631799"/>
                  </a:lnTo>
                  <a:lnTo>
                    <a:pt x="647975" y="1621105"/>
                  </a:lnTo>
                  <a:lnTo>
                    <a:pt x="640581" y="1620468"/>
                  </a:lnTo>
                  <a:lnTo>
                    <a:pt x="644519" y="1616627"/>
                  </a:lnTo>
                  <a:lnTo>
                    <a:pt x="683436" y="1607766"/>
                  </a:lnTo>
                  <a:lnTo>
                    <a:pt x="678784" y="1592400"/>
                  </a:lnTo>
                  <a:lnTo>
                    <a:pt x="684729" y="1575760"/>
                  </a:lnTo>
                  <a:lnTo>
                    <a:pt x="674595" y="1556379"/>
                  </a:lnTo>
                  <a:lnTo>
                    <a:pt x="676931" y="1545685"/>
                  </a:lnTo>
                  <a:lnTo>
                    <a:pt x="689478" y="1541669"/>
                  </a:lnTo>
                  <a:lnTo>
                    <a:pt x="654905" y="1498004"/>
                  </a:lnTo>
                  <a:lnTo>
                    <a:pt x="655639" y="1486344"/>
                  </a:lnTo>
                  <a:lnTo>
                    <a:pt x="664248" y="1481924"/>
                  </a:lnTo>
                  <a:lnTo>
                    <a:pt x="661989" y="1468797"/>
                  </a:lnTo>
                  <a:lnTo>
                    <a:pt x="680077" y="1482310"/>
                  </a:lnTo>
                  <a:lnTo>
                    <a:pt x="696080" y="1479337"/>
                  </a:lnTo>
                  <a:lnTo>
                    <a:pt x="709265" y="1507077"/>
                  </a:lnTo>
                  <a:lnTo>
                    <a:pt x="723337" y="1496942"/>
                  </a:lnTo>
                  <a:lnTo>
                    <a:pt x="733549" y="1472735"/>
                  </a:lnTo>
                  <a:lnTo>
                    <a:pt x="748915" y="1476364"/>
                  </a:lnTo>
                  <a:lnTo>
                    <a:pt x="741039" y="1478623"/>
                  </a:lnTo>
                  <a:lnTo>
                    <a:pt x="742892" y="1491981"/>
                  </a:lnTo>
                  <a:lnTo>
                    <a:pt x="734939" y="1500899"/>
                  </a:lnTo>
                  <a:lnTo>
                    <a:pt x="762601" y="1493815"/>
                  </a:lnTo>
                  <a:lnTo>
                    <a:pt x="777967" y="1480785"/>
                  </a:lnTo>
                  <a:lnTo>
                    <a:pt x="765903" y="1468797"/>
                  </a:lnTo>
                  <a:lnTo>
                    <a:pt x="771771" y="1464704"/>
                  </a:lnTo>
                  <a:lnTo>
                    <a:pt x="757698" y="1448856"/>
                  </a:lnTo>
                  <a:lnTo>
                    <a:pt x="762273" y="1443547"/>
                  </a:lnTo>
                  <a:lnTo>
                    <a:pt x="753509" y="1449107"/>
                  </a:lnTo>
                  <a:lnTo>
                    <a:pt x="737912" y="1434706"/>
                  </a:lnTo>
                  <a:lnTo>
                    <a:pt x="743935" y="1427313"/>
                  </a:lnTo>
                  <a:lnTo>
                    <a:pt x="736059" y="1415981"/>
                  </a:lnTo>
                  <a:lnTo>
                    <a:pt x="746502" y="1412120"/>
                  </a:lnTo>
                  <a:lnTo>
                    <a:pt x="740306" y="1394419"/>
                  </a:lnTo>
                  <a:lnTo>
                    <a:pt x="754783" y="1384786"/>
                  </a:lnTo>
                  <a:lnTo>
                    <a:pt x="754629" y="1369748"/>
                  </a:lnTo>
                  <a:lnTo>
                    <a:pt x="743606" y="1359942"/>
                  </a:lnTo>
                  <a:lnTo>
                    <a:pt x="756868" y="1347974"/>
                  </a:lnTo>
                  <a:lnTo>
                    <a:pt x="756945" y="1324732"/>
                  </a:lnTo>
                  <a:lnTo>
                    <a:pt x="741193" y="1311547"/>
                  </a:lnTo>
                  <a:lnTo>
                    <a:pt x="758721" y="1302783"/>
                  </a:lnTo>
                  <a:lnTo>
                    <a:pt x="748915" y="1289599"/>
                  </a:lnTo>
                  <a:lnTo>
                    <a:pt x="755671" y="1285815"/>
                  </a:lnTo>
                  <a:lnTo>
                    <a:pt x="744823" y="1279213"/>
                  </a:lnTo>
                  <a:lnTo>
                    <a:pt x="738471" y="1262400"/>
                  </a:lnTo>
                  <a:lnTo>
                    <a:pt x="731715" y="1264001"/>
                  </a:lnTo>
                  <a:lnTo>
                    <a:pt x="736059" y="1250489"/>
                  </a:lnTo>
                  <a:lnTo>
                    <a:pt x="732275" y="1254659"/>
                  </a:lnTo>
                  <a:lnTo>
                    <a:pt x="726715" y="1245740"/>
                  </a:lnTo>
                  <a:lnTo>
                    <a:pt x="719650" y="1247111"/>
                  </a:lnTo>
                  <a:lnTo>
                    <a:pt x="719650" y="1237459"/>
                  </a:lnTo>
                  <a:lnTo>
                    <a:pt x="706871" y="1234563"/>
                  </a:lnTo>
                  <a:lnTo>
                    <a:pt x="702856" y="1216147"/>
                  </a:lnTo>
                  <a:lnTo>
                    <a:pt x="689189" y="1217441"/>
                  </a:lnTo>
                  <a:lnTo>
                    <a:pt x="674865" y="1204661"/>
                  </a:lnTo>
                  <a:lnTo>
                    <a:pt x="652743" y="1206514"/>
                  </a:lnTo>
                  <a:lnTo>
                    <a:pt x="658688" y="1188890"/>
                  </a:lnTo>
                  <a:lnTo>
                    <a:pt x="644616" y="1178756"/>
                  </a:lnTo>
                  <a:lnTo>
                    <a:pt x="652820" y="1166305"/>
                  </a:lnTo>
                  <a:lnTo>
                    <a:pt x="641315" y="1167906"/>
                  </a:lnTo>
                  <a:lnTo>
                    <a:pt x="631740" y="1159066"/>
                  </a:lnTo>
                  <a:lnTo>
                    <a:pt x="639616" y="1145148"/>
                  </a:lnTo>
                  <a:lnTo>
                    <a:pt x="655214" y="1136789"/>
                  </a:lnTo>
                  <a:lnTo>
                    <a:pt x="651507" y="1121751"/>
                  </a:lnTo>
                  <a:lnTo>
                    <a:pt x="636547" y="1110420"/>
                  </a:lnTo>
                  <a:lnTo>
                    <a:pt x="626489" y="1117002"/>
                  </a:lnTo>
                  <a:lnTo>
                    <a:pt x="616529" y="1095305"/>
                  </a:lnTo>
                  <a:lnTo>
                    <a:pt x="610738" y="1098837"/>
                  </a:lnTo>
                  <a:lnTo>
                    <a:pt x="604136" y="1087351"/>
                  </a:lnTo>
                  <a:lnTo>
                    <a:pt x="588133" y="1082120"/>
                  </a:lnTo>
                  <a:lnTo>
                    <a:pt x="589098" y="1072873"/>
                  </a:lnTo>
                  <a:lnTo>
                    <a:pt x="596086" y="1073047"/>
                  </a:lnTo>
                  <a:lnTo>
                    <a:pt x="585623" y="1044728"/>
                  </a:lnTo>
                  <a:lnTo>
                    <a:pt x="592862" y="1040713"/>
                  </a:lnTo>
                  <a:lnTo>
                    <a:pt x="580797" y="1036138"/>
                  </a:lnTo>
                  <a:lnTo>
                    <a:pt x="588113" y="1022702"/>
                  </a:lnTo>
                  <a:lnTo>
                    <a:pt x="593267" y="1032914"/>
                  </a:lnTo>
                  <a:lnTo>
                    <a:pt x="604850" y="1019170"/>
                  </a:lnTo>
                  <a:lnTo>
                    <a:pt x="592071" y="1003244"/>
                  </a:lnTo>
                  <a:lnTo>
                    <a:pt x="597225" y="985639"/>
                  </a:lnTo>
                  <a:lnTo>
                    <a:pt x="580816" y="980813"/>
                  </a:lnTo>
                  <a:lnTo>
                    <a:pt x="577110" y="970756"/>
                  </a:lnTo>
                  <a:lnTo>
                    <a:pt x="579118" y="962880"/>
                  </a:lnTo>
                  <a:lnTo>
                    <a:pt x="587554" y="963999"/>
                  </a:lnTo>
                  <a:lnTo>
                    <a:pt x="579272" y="941568"/>
                  </a:lnTo>
                  <a:lnTo>
                    <a:pt x="607243" y="928384"/>
                  </a:lnTo>
                  <a:lnTo>
                    <a:pt x="592862" y="895412"/>
                  </a:lnTo>
                  <a:lnTo>
                    <a:pt x="572593" y="887517"/>
                  </a:lnTo>
                  <a:lnTo>
                    <a:pt x="578056" y="875858"/>
                  </a:lnTo>
                  <a:lnTo>
                    <a:pt x="586820" y="875047"/>
                  </a:lnTo>
                  <a:lnTo>
                    <a:pt x="575720" y="853426"/>
                  </a:lnTo>
                  <a:lnTo>
                    <a:pt x="586820" y="838948"/>
                  </a:lnTo>
                  <a:lnTo>
                    <a:pt x="567516" y="836864"/>
                  </a:lnTo>
                  <a:lnTo>
                    <a:pt x="570740" y="819007"/>
                  </a:lnTo>
                  <a:lnTo>
                    <a:pt x="557150" y="809684"/>
                  </a:lnTo>
                  <a:lnTo>
                    <a:pt x="544042" y="823042"/>
                  </a:lnTo>
                  <a:lnTo>
                    <a:pt x="554988" y="832771"/>
                  </a:lnTo>
                  <a:lnTo>
                    <a:pt x="539139" y="843543"/>
                  </a:lnTo>
                  <a:lnTo>
                    <a:pt x="533425" y="858021"/>
                  </a:lnTo>
                  <a:lnTo>
                    <a:pt x="486787" y="858658"/>
                  </a:lnTo>
                  <a:lnTo>
                    <a:pt x="479722" y="851670"/>
                  </a:lnTo>
                  <a:lnTo>
                    <a:pt x="485436" y="804298"/>
                  </a:lnTo>
                  <a:lnTo>
                    <a:pt x="483351" y="804298"/>
                  </a:lnTo>
                  <a:lnTo>
                    <a:pt x="482945" y="797310"/>
                  </a:lnTo>
                  <a:lnTo>
                    <a:pt x="471769" y="797716"/>
                  </a:lnTo>
                  <a:lnTo>
                    <a:pt x="480532" y="782041"/>
                  </a:lnTo>
                  <a:lnTo>
                    <a:pt x="472077" y="777871"/>
                  </a:lnTo>
                  <a:lnTo>
                    <a:pt x="454627" y="793642"/>
                  </a:lnTo>
                  <a:lnTo>
                    <a:pt x="451808" y="810938"/>
                  </a:lnTo>
                  <a:lnTo>
                    <a:pt x="427370" y="803062"/>
                  </a:lnTo>
                  <a:lnTo>
                    <a:pt x="446191" y="785689"/>
                  </a:lnTo>
                  <a:lnTo>
                    <a:pt x="443218" y="772099"/>
                  </a:lnTo>
                  <a:lnTo>
                    <a:pt x="458584" y="759223"/>
                  </a:lnTo>
                  <a:lnTo>
                    <a:pt x="449820" y="733897"/>
                  </a:lnTo>
                  <a:lnTo>
                    <a:pt x="437118" y="726407"/>
                  </a:lnTo>
                  <a:lnTo>
                    <a:pt x="438720" y="686525"/>
                  </a:lnTo>
                  <a:lnTo>
                    <a:pt x="419185" y="671892"/>
                  </a:lnTo>
                  <a:lnTo>
                    <a:pt x="421520" y="664171"/>
                  </a:lnTo>
                  <a:lnTo>
                    <a:pt x="398047" y="680656"/>
                  </a:lnTo>
                  <a:lnTo>
                    <a:pt x="389534" y="698107"/>
                  </a:lnTo>
                  <a:lnTo>
                    <a:pt x="384862" y="698107"/>
                  </a:lnTo>
                  <a:lnTo>
                    <a:pt x="376098" y="666989"/>
                  </a:lnTo>
                  <a:lnTo>
                    <a:pt x="359458" y="675599"/>
                  </a:lnTo>
                  <a:lnTo>
                    <a:pt x="358570" y="693841"/>
                  </a:lnTo>
                  <a:lnTo>
                    <a:pt x="351254" y="697297"/>
                  </a:lnTo>
                  <a:lnTo>
                    <a:pt x="351254" y="697297"/>
                  </a:lnTo>
                  <a:lnTo>
                    <a:pt x="346988" y="698744"/>
                  </a:lnTo>
                  <a:lnTo>
                    <a:pt x="346988" y="698744"/>
                  </a:lnTo>
                  <a:lnTo>
                    <a:pt x="332510" y="685154"/>
                  </a:lnTo>
                  <a:lnTo>
                    <a:pt x="341197" y="669962"/>
                  </a:lnTo>
                  <a:lnTo>
                    <a:pt x="333398" y="663283"/>
                  </a:lnTo>
                  <a:lnTo>
                    <a:pt x="343378" y="658862"/>
                  </a:lnTo>
                  <a:lnTo>
                    <a:pt x="341776" y="643419"/>
                  </a:lnTo>
                  <a:lnTo>
                    <a:pt x="341776" y="643419"/>
                  </a:lnTo>
                  <a:lnTo>
                    <a:pt x="342896" y="630640"/>
                  </a:lnTo>
                  <a:lnTo>
                    <a:pt x="342896" y="630640"/>
                  </a:lnTo>
                  <a:lnTo>
                    <a:pt x="344903" y="616259"/>
                  </a:lnTo>
                  <a:lnTo>
                    <a:pt x="310812" y="626547"/>
                  </a:lnTo>
                  <a:lnTo>
                    <a:pt x="302859" y="623169"/>
                  </a:lnTo>
                  <a:lnTo>
                    <a:pt x="297222" y="629520"/>
                  </a:lnTo>
                  <a:lnTo>
                    <a:pt x="299867" y="653554"/>
                  </a:lnTo>
                  <a:lnTo>
                    <a:pt x="291508" y="635852"/>
                  </a:lnTo>
                  <a:lnTo>
                    <a:pt x="274540" y="637300"/>
                  </a:lnTo>
                  <a:lnTo>
                    <a:pt x="269309" y="618478"/>
                  </a:lnTo>
                  <a:lnTo>
                    <a:pt x="257572" y="619926"/>
                  </a:lnTo>
                  <a:lnTo>
                    <a:pt x="246395" y="633844"/>
                  </a:lnTo>
                  <a:lnTo>
                    <a:pt x="229678" y="617841"/>
                  </a:lnTo>
                  <a:lnTo>
                    <a:pt x="212633" y="633516"/>
                  </a:lnTo>
                  <a:lnTo>
                    <a:pt x="202344" y="626277"/>
                  </a:lnTo>
                  <a:lnTo>
                    <a:pt x="191900" y="634230"/>
                  </a:lnTo>
                  <a:lnTo>
                    <a:pt x="173407" y="634790"/>
                  </a:lnTo>
                  <a:lnTo>
                    <a:pt x="177345" y="653997"/>
                  </a:lnTo>
                  <a:lnTo>
                    <a:pt x="163446" y="658341"/>
                  </a:lnTo>
                  <a:lnTo>
                    <a:pt x="203328" y="665986"/>
                  </a:lnTo>
                  <a:lnTo>
                    <a:pt x="188290" y="673939"/>
                  </a:lnTo>
                  <a:lnTo>
                    <a:pt x="195529" y="685444"/>
                  </a:lnTo>
                  <a:lnTo>
                    <a:pt x="207826" y="685772"/>
                  </a:lnTo>
                  <a:lnTo>
                    <a:pt x="210316" y="664461"/>
                  </a:lnTo>
                  <a:lnTo>
                    <a:pt x="226879" y="679652"/>
                  </a:lnTo>
                  <a:lnTo>
                    <a:pt x="227999" y="696543"/>
                  </a:lnTo>
                  <a:lnTo>
                    <a:pt x="217073" y="710539"/>
                  </a:lnTo>
                  <a:lnTo>
                    <a:pt x="227130" y="721233"/>
                  </a:lnTo>
                  <a:lnTo>
                    <a:pt x="220219" y="732005"/>
                  </a:lnTo>
                  <a:lnTo>
                    <a:pt x="209197" y="733453"/>
                  </a:lnTo>
                  <a:lnTo>
                    <a:pt x="200027" y="722507"/>
                  </a:lnTo>
                  <a:lnTo>
                    <a:pt x="187885" y="733047"/>
                  </a:lnTo>
                  <a:lnTo>
                    <a:pt x="167616" y="724283"/>
                  </a:lnTo>
                  <a:lnTo>
                    <a:pt x="150339" y="741252"/>
                  </a:lnTo>
                  <a:lnTo>
                    <a:pt x="157578" y="756289"/>
                  </a:lnTo>
                  <a:lnTo>
                    <a:pt x="144799" y="772775"/>
                  </a:lnTo>
                  <a:lnTo>
                    <a:pt x="144799" y="772775"/>
                  </a:lnTo>
                  <a:lnTo>
                    <a:pt x="140127" y="772524"/>
                  </a:lnTo>
                  <a:lnTo>
                    <a:pt x="140127" y="772524"/>
                  </a:lnTo>
                  <a:lnTo>
                    <a:pt x="134413" y="782581"/>
                  </a:lnTo>
                  <a:lnTo>
                    <a:pt x="111577" y="788044"/>
                  </a:lnTo>
                  <a:lnTo>
                    <a:pt x="64861" y="785303"/>
                  </a:lnTo>
                  <a:lnTo>
                    <a:pt x="64861" y="785303"/>
                  </a:lnTo>
                  <a:lnTo>
                    <a:pt x="54881" y="767061"/>
                  </a:lnTo>
                  <a:lnTo>
                    <a:pt x="46445" y="765613"/>
                  </a:lnTo>
                  <a:lnTo>
                    <a:pt x="46368" y="752100"/>
                  </a:lnTo>
                  <a:lnTo>
                    <a:pt x="64379" y="734901"/>
                  </a:lnTo>
                  <a:lnTo>
                    <a:pt x="58201" y="693802"/>
                  </a:lnTo>
                  <a:lnTo>
                    <a:pt x="77814" y="687857"/>
                  </a:lnTo>
                  <a:lnTo>
                    <a:pt x="74841" y="677471"/>
                  </a:lnTo>
                  <a:lnTo>
                    <a:pt x="87794" y="656160"/>
                  </a:lnTo>
                  <a:lnTo>
                    <a:pt x="67042" y="642010"/>
                  </a:lnTo>
                  <a:lnTo>
                    <a:pt x="80961" y="623517"/>
                  </a:lnTo>
                  <a:lnTo>
                    <a:pt x="77428" y="612591"/>
                  </a:lnTo>
                  <a:lnTo>
                    <a:pt x="58298" y="616297"/>
                  </a:lnTo>
                  <a:lnTo>
                    <a:pt x="51696" y="595622"/>
                  </a:lnTo>
                  <a:lnTo>
                    <a:pt x="56039" y="572535"/>
                  </a:lnTo>
                  <a:lnTo>
                    <a:pt x="45268" y="584272"/>
                  </a:lnTo>
                  <a:lnTo>
                    <a:pt x="39245" y="578326"/>
                  </a:lnTo>
                  <a:lnTo>
                    <a:pt x="43511" y="572863"/>
                  </a:lnTo>
                  <a:lnTo>
                    <a:pt x="30558" y="574543"/>
                  </a:lnTo>
                  <a:lnTo>
                    <a:pt x="28956" y="556706"/>
                  </a:lnTo>
                  <a:lnTo>
                    <a:pt x="37797" y="556223"/>
                  </a:lnTo>
                  <a:lnTo>
                    <a:pt x="23724" y="521882"/>
                  </a:lnTo>
                  <a:lnTo>
                    <a:pt x="21311" y="468332"/>
                  </a:lnTo>
                  <a:lnTo>
                    <a:pt x="25172" y="457078"/>
                  </a:lnTo>
                  <a:lnTo>
                    <a:pt x="37314" y="455939"/>
                  </a:lnTo>
                  <a:lnTo>
                    <a:pt x="29593" y="447253"/>
                  </a:lnTo>
                  <a:lnTo>
                    <a:pt x="26775" y="418702"/>
                  </a:lnTo>
                  <a:lnTo>
                    <a:pt x="0" y="412583"/>
                  </a:lnTo>
                  <a:lnTo>
                    <a:pt x="11254" y="395865"/>
                  </a:lnTo>
                  <a:lnTo>
                    <a:pt x="10849" y="377855"/>
                  </a:lnTo>
                  <a:lnTo>
                    <a:pt x="21794" y="362258"/>
                  </a:lnTo>
                  <a:lnTo>
                    <a:pt x="73181" y="350193"/>
                  </a:lnTo>
                  <a:lnTo>
                    <a:pt x="91114" y="357740"/>
                  </a:lnTo>
                  <a:lnTo>
                    <a:pt x="89744" y="377913"/>
                  </a:lnTo>
                  <a:lnTo>
                    <a:pt x="109936" y="349941"/>
                  </a:lnTo>
                  <a:lnTo>
                    <a:pt x="107291" y="341023"/>
                  </a:lnTo>
                  <a:lnTo>
                    <a:pt x="125379" y="332182"/>
                  </a:lnTo>
                  <a:lnTo>
                    <a:pt x="142424" y="340618"/>
                  </a:lnTo>
                  <a:lnTo>
                    <a:pt x="170878" y="344807"/>
                  </a:lnTo>
                  <a:lnTo>
                    <a:pt x="180357" y="338938"/>
                  </a:lnTo>
                  <a:lnTo>
                    <a:pt x="186785" y="346100"/>
                  </a:lnTo>
                  <a:lnTo>
                    <a:pt x="201572" y="346254"/>
                  </a:lnTo>
                  <a:lnTo>
                    <a:pt x="217980" y="378897"/>
                  </a:lnTo>
                  <a:lnTo>
                    <a:pt x="234214" y="383646"/>
                  </a:lnTo>
                  <a:lnTo>
                    <a:pt x="274347" y="375519"/>
                  </a:lnTo>
                  <a:lnTo>
                    <a:pt x="272012" y="335077"/>
                  </a:lnTo>
                  <a:lnTo>
                    <a:pt x="278613" y="331699"/>
                  </a:lnTo>
                  <a:lnTo>
                    <a:pt x="278613" y="331699"/>
                  </a:lnTo>
                  <a:lnTo>
                    <a:pt x="282552" y="318688"/>
                  </a:lnTo>
                  <a:lnTo>
                    <a:pt x="282552" y="318688"/>
                  </a:lnTo>
                  <a:lnTo>
                    <a:pt x="281837" y="317627"/>
                  </a:lnTo>
                  <a:lnTo>
                    <a:pt x="281837" y="317627"/>
                  </a:lnTo>
                  <a:lnTo>
                    <a:pt x="267128" y="310234"/>
                  </a:lnTo>
                  <a:lnTo>
                    <a:pt x="267128" y="310234"/>
                  </a:lnTo>
                  <a:lnTo>
                    <a:pt x="268170" y="297223"/>
                  </a:lnTo>
                  <a:lnTo>
                    <a:pt x="275969" y="292319"/>
                  </a:lnTo>
                  <a:lnTo>
                    <a:pt x="265525" y="270525"/>
                  </a:lnTo>
                  <a:lnTo>
                    <a:pt x="268170" y="258383"/>
                  </a:lnTo>
                  <a:lnTo>
                    <a:pt x="289559" y="271896"/>
                  </a:lnTo>
                  <a:lnTo>
                    <a:pt x="307087" y="265622"/>
                  </a:lnTo>
                  <a:lnTo>
                    <a:pt x="310465" y="274309"/>
                  </a:lnTo>
                  <a:lnTo>
                    <a:pt x="352277" y="264908"/>
                  </a:lnTo>
                  <a:lnTo>
                    <a:pt x="352837" y="258885"/>
                  </a:lnTo>
                  <a:lnTo>
                    <a:pt x="338514" y="251241"/>
                  </a:lnTo>
                  <a:lnTo>
                    <a:pt x="347046" y="234755"/>
                  </a:lnTo>
                  <a:lnTo>
                    <a:pt x="371330" y="226879"/>
                  </a:lnTo>
                  <a:lnTo>
                    <a:pt x="394398" y="203791"/>
                  </a:lnTo>
                  <a:lnTo>
                    <a:pt x="394553" y="178465"/>
                  </a:lnTo>
                  <a:lnTo>
                    <a:pt x="387565" y="166979"/>
                  </a:lnTo>
                  <a:lnTo>
                    <a:pt x="402275" y="111249"/>
                  </a:lnTo>
                  <a:lnTo>
                    <a:pt x="412081" y="116403"/>
                  </a:lnTo>
                  <a:lnTo>
                    <a:pt x="422930" y="111249"/>
                  </a:lnTo>
                  <a:lnTo>
                    <a:pt x="426231" y="120823"/>
                  </a:lnTo>
                  <a:lnTo>
                    <a:pt x="451808" y="133931"/>
                  </a:lnTo>
                  <a:lnTo>
                    <a:pt x="458159" y="123313"/>
                  </a:lnTo>
                  <a:lnTo>
                    <a:pt x="463873" y="131518"/>
                  </a:lnTo>
                  <a:lnTo>
                    <a:pt x="474008" y="128390"/>
                  </a:lnTo>
                  <a:lnTo>
                    <a:pt x="503350" y="112059"/>
                  </a:lnTo>
                  <a:lnTo>
                    <a:pt x="523773" y="81733"/>
                  </a:lnTo>
                  <a:lnTo>
                    <a:pt x="533908" y="77795"/>
                  </a:lnTo>
                  <a:lnTo>
                    <a:pt x="545973" y="38087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4" name="Baden-Württemberg">
              <a:extLst>
                <a:ext uri="{FF2B5EF4-FFF2-40B4-BE49-F238E27FC236}">
                  <a16:creationId xmlns:a16="http://schemas.microsoft.com/office/drawing/2014/main" id="{32C1C516-C6B8-65B6-64B1-5D9D79872394}"/>
                </a:ext>
              </a:extLst>
            </p:cNvPr>
            <p:cNvSpPr/>
            <p:nvPr/>
          </p:nvSpPr>
          <p:spPr>
            <a:xfrm>
              <a:off x="4161753" y="4423629"/>
              <a:ext cx="1528812" cy="1748491"/>
            </a:xfrm>
            <a:custGeom>
              <a:avLst/>
              <a:gdLst>
                <a:gd name="connsiteX0" fmla="*/ 610931 w 1528812"/>
                <a:gd name="connsiteY0" fmla="*/ 1612553 h 1748491"/>
                <a:gd name="connsiteX1" fmla="*/ 615602 w 1528812"/>
                <a:gd name="connsiteY1" fmla="*/ 1629348 h 1748491"/>
                <a:gd name="connsiteX2" fmla="*/ 604097 w 1528812"/>
                <a:gd name="connsiteY2" fmla="*/ 1624695 h 1748491"/>
                <a:gd name="connsiteX3" fmla="*/ 587785 w 1528812"/>
                <a:gd name="connsiteY3" fmla="*/ 1630486 h 1748491"/>
                <a:gd name="connsiteX4" fmla="*/ 595912 w 1528812"/>
                <a:gd name="connsiteY4" fmla="*/ 1622032 h 1748491"/>
                <a:gd name="connsiteX5" fmla="*/ 590855 w 1528812"/>
                <a:gd name="connsiteY5" fmla="*/ 1610932 h 1748491"/>
                <a:gd name="connsiteX6" fmla="*/ 610950 w 1528812"/>
                <a:gd name="connsiteY6" fmla="*/ 1612534 h 1748491"/>
                <a:gd name="connsiteX7" fmla="*/ 815243 w 1528812"/>
                <a:gd name="connsiteY7" fmla="*/ 169179 h 1748491"/>
                <a:gd name="connsiteX8" fmla="*/ 861959 w 1528812"/>
                <a:gd name="connsiteY8" fmla="*/ 171920 h 1748491"/>
                <a:gd name="connsiteX9" fmla="*/ 884795 w 1528812"/>
                <a:gd name="connsiteY9" fmla="*/ 166458 h 1748491"/>
                <a:gd name="connsiteX10" fmla="*/ 890509 w 1528812"/>
                <a:gd name="connsiteY10" fmla="*/ 156400 h 1748491"/>
                <a:gd name="connsiteX11" fmla="*/ 890509 w 1528812"/>
                <a:gd name="connsiteY11" fmla="*/ 156400 h 1748491"/>
                <a:gd name="connsiteX12" fmla="*/ 895181 w 1528812"/>
                <a:gd name="connsiteY12" fmla="*/ 156651 h 1748491"/>
                <a:gd name="connsiteX13" fmla="*/ 895181 w 1528812"/>
                <a:gd name="connsiteY13" fmla="*/ 156651 h 1748491"/>
                <a:gd name="connsiteX14" fmla="*/ 907960 w 1528812"/>
                <a:gd name="connsiteY14" fmla="*/ 140166 h 1748491"/>
                <a:gd name="connsiteX15" fmla="*/ 900818 w 1528812"/>
                <a:gd name="connsiteY15" fmla="*/ 125205 h 1748491"/>
                <a:gd name="connsiteX16" fmla="*/ 918017 w 1528812"/>
                <a:gd name="connsiteY16" fmla="*/ 108237 h 1748491"/>
                <a:gd name="connsiteX17" fmla="*/ 938287 w 1528812"/>
                <a:gd name="connsiteY17" fmla="*/ 117001 h 1748491"/>
                <a:gd name="connsiteX18" fmla="*/ 950429 w 1528812"/>
                <a:gd name="connsiteY18" fmla="*/ 106384 h 1748491"/>
                <a:gd name="connsiteX19" fmla="*/ 959598 w 1528812"/>
                <a:gd name="connsiteY19" fmla="*/ 117329 h 1748491"/>
                <a:gd name="connsiteX20" fmla="*/ 970543 w 1528812"/>
                <a:gd name="connsiteY20" fmla="*/ 115804 h 1748491"/>
                <a:gd name="connsiteX21" fmla="*/ 977531 w 1528812"/>
                <a:gd name="connsiteY21" fmla="*/ 105110 h 1748491"/>
                <a:gd name="connsiteX22" fmla="*/ 967474 w 1528812"/>
                <a:gd name="connsiteY22" fmla="*/ 94338 h 1748491"/>
                <a:gd name="connsiteX23" fmla="*/ 978400 w 1528812"/>
                <a:gd name="connsiteY23" fmla="*/ 80343 h 1748491"/>
                <a:gd name="connsiteX24" fmla="*/ 977280 w 1528812"/>
                <a:gd name="connsiteY24" fmla="*/ 63529 h 1748491"/>
                <a:gd name="connsiteX25" fmla="*/ 960641 w 1528812"/>
                <a:gd name="connsiteY25" fmla="*/ 48240 h 1748491"/>
                <a:gd name="connsiteX26" fmla="*/ 958150 w 1528812"/>
                <a:gd name="connsiteY26" fmla="*/ 69552 h 1748491"/>
                <a:gd name="connsiteX27" fmla="*/ 945854 w 1528812"/>
                <a:gd name="connsiteY27" fmla="*/ 69224 h 1748491"/>
                <a:gd name="connsiteX28" fmla="*/ 938615 w 1528812"/>
                <a:gd name="connsiteY28" fmla="*/ 57719 h 1748491"/>
                <a:gd name="connsiteX29" fmla="*/ 953653 w 1528812"/>
                <a:gd name="connsiteY29" fmla="*/ 49766 h 1748491"/>
                <a:gd name="connsiteX30" fmla="*/ 913771 w 1528812"/>
                <a:gd name="connsiteY30" fmla="*/ 42121 h 1748491"/>
                <a:gd name="connsiteX31" fmla="*/ 927689 w 1528812"/>
                <a:gd name="connsiteY31" fmla="*/ 37777 h 1748491"/>
                <a:gd name="connsiteX32" fmla="*/ 923828 w 1528812"/>
                <a:gd name="connsiteY32" fmla="*/ 18570 h 1748491"/>
                <a:gd name="connsiteX33" fmla="*/ 942321 w 1528812"/>
                <a:gd name="connsiteY33" fmla="*/ 18010 h 1748491"/>
                <a:gd name="connsiteX34" fmla="*/ 952687 w 1528812"/>
                <a:gd name="connsiteY34" fmla="*/ 10135 h 1748491"/>
                <a:gd name="connsiteX35" fmla="*/ 962976 w 1528812"/>
                <a:gd name="connsiteY35" fmla="*/ 17374 h 1748491"/>
                <a:gd name="connsiteX36" fmla="*/ 980022 w 1528812"/>
                <a:gd name="connsiteY36" fmla="*/ 1699 h 1748491"/>
                <a:gd name="connsiteX37" fmla="*/ 996739 w 1528812"/>
                <a:gd name="connsiteY37" fmla="*/ 17702 h 1748491"/>
                <a:gd name="connsiteX38" fmla="*/ 1007916 w 1528812"/>
                <a:gd name="connsiteY38" fmla="*/ 3783 h 1748491"/>
                <a:gd name="connsiteX39" fmla="*/ 1019653 w 1528812"/>
                <a:gd name="connsiteY39" fmla="*/ 2336 h 1748491"/>
                <a:gd name="connsiteX40" fmla="*/ 1024865 w 1528812"/>
                <a:gd name="connsiteY40" fmla="*/ 21157 h 1748491"/>
                <a:gd name="connsiteX41" fmla="*/ 1041833 w 1528812"/>
                <a:gd name="connsiteY41" fmla="*/ 19709 h 1748491"/>
                <a:gd name="connsiteX42" fmla="*/ 1050269 w 1528812"/>
                <a:gd name="connsiteY42" fmla="*/ 37314 h 1748491"/>
                <a:gd name="connsiteX43" fmla="*/ 1047624 w 1528812"/>
                <a:gd name="connsiteY43" fmla="*/ 13262 h 1748491"/>
                <a:gd name="connsiteX44" fmla="*/ 1053184 w 1528812"/>
                <a:gd name="connsiteY44" fmla="*/ 6910 h 1748491"/>
                <a:gd name="connsiteX45" fmla="*/ 1061137 w 1528812"/>
                <a:gd name="connsiteY45" fmla="*/ 10289 h 1748491"/>
                <a:gd name="connsiteX46" fmla="*/ 1095227 w 1528812"/>
                <a:gd name="connsiteY46" fmla="*/ 0 h 1748491"/>
                <a:gd name="connsiteX47" fmla="*/ 1093220 w 1528812"/>
                <a:gd name="connsiteY47" fmla="*/ 14381 h 1748491"/>
                <a:gd name="connsiteX48" fmla="*/ 1093220 w 1528812"/>
                <a:gd name="connsiteY48" fmla="*/ 14381 h 1748491"/>
                <a:gd name="connsiteX49" fmla="*/ 1092178 w 1528812"/>
                <a:gd name="connsiteY49" fmla="*/ 27083 h 1748491"/>
                <a:gd name="connsiteX50" fmla="*/ 1092178 w 1528812"/>
                <a:gd name="connsiteY50" fmla="*/ 27083 h 1748491"/>
                <a:gd name="connsiteX51" fmla="*/ 1093780 w 1528812"/>
                <a:gd name="connsiteY51" fmla="*/ 42527 h 1748491"/>
                <a:gd name="connsiteX52" fmla="*/ 1083800 w 1528812"/>
                <a:gd name="connsiteY52" fmla="*/ 46947 h 1748491"/>
                <a:gd name="connsiteX53" fmla="*/ 1091598 w 1528812"/>
                <a:gd name="connsiteY53" fmla="*/ 53703 h 1748491"/>
                <a:gd name="connsiteX54" fmla="*/ 1082912 w 1528812"/>
                <a:gd name="connsiteY54" fmla="*/ 68896 h 1748491"/>
                <a:gd name="connsiteX55" fmla="*/ 1097389 w 1528812"/>
                <a:gd name="connsiteY55" fmla="*/ 82486 h 1748491"/>
                <a:gd name="connsiteX56" fmla="*/ 1097389 w 1528812"/>
                <a:gd name="connsiteY56" fmla="*/ 82486 h 1748491"/>
                <a:gd name="connsiteX57" fmla="*/ 1101656 w 1528812"/>
                <a:gd name="connsiteY57" fmla="*/ 81038 h 1748491"/>
                <a:gd name="connsiteX58" fmla="*/ 1101656 w 1528812"/>
                <a:gd name="connsiteY58" fmla="*/ 81038 h 1748491"/>
                <a:gd name="connsiteX59" fmla="*/ 1109049 w 1528812"/>
                <a:gd name="connsiteY59" fmla="*/ 77582 h 1748491"/>
                <a:gd name="connsiteX60" fmla="*/ 1109937 w 1528812"/>
                <a:gd name="connsiteY60" fmla="*/ 59340 h 1748491"/>
                <a:gd name="connsiteX61" fmla="*/ 1126577 w 1528812"/>
                <a:gd name="connsiteY61" fmla="*/ 50731 h 1748491"/>
                <a:gd name="connsiteX62" fmla="*/ 1135264 w 1528812"/>
                <a:gd name="connsiteY62" fmla="*/ 81848 h 1748491"/>
                <a:gd name="connsiteX63" fmla="*/ 1140013 w 1528812"/>
                <a:gd name="connsiteY63" fmla="*/ 81848 h 1748491"/>
                <a:gd name="connsiteX64" fmla="*/ 1148545 w 1528812"/>
                <a:gd name="connsiteY64" fmla="*/ 64398 h 1748491"/>
                <a:gd name="connsiteX65" fmla="*/ 1172018 w 1528812"/>
                <a:gd name="connsiteY65" fmla="*/ 47912 h 1748491"/>
                <a:gd name="connsiteX66" fmla="*/ 1169683 w 1528812"/>
                <a:gd name="connsiteY66" fmla="*/ 55634 h 1748491"/>
                <a:gd name="connsiteX67" fmla="*/ 1189218 w 1528812"/>
                <a:gd name="connsiteY67" fmla="*/ 70266 h 1748491"/>
                <a:gd name="connsiteX68" fmla="*/ 1187597 w 1528812"/>
                <a:gd name="connsiteY68" fmla="*/ 110148 h 1748491"/>
                <a:gd name="connsiteX69" fmla="*/ 1200299 w 1528812"/>
                <a:gd name="connsiteY69" fmla="*/ 117638 h 1748491"/>
                <a:gd name="connsiteX70" fmla="*/ 1209063 w 1528812"/>
                <a:gd name="connsiteY70" fmla="*/ 142965 h 1748491"/>
                <a:gd name="connsiteX71" fmla="*/ 1193697 w 1528812"/>
                <a:gd name="connsiteY71" fmla="*/ 155841 h 1748491"/>
                <a:gd name="connsiteX72" fmla="*/ 1196747 w 1528812"/>
                <a:gd name="connsiteY72" fmla="*/ 169431 h 1748491"/>
                <a:gd name="connsiteX73" fmla="*/ 1177848 w 1528812"/>
                <a:gd name="connsiteY73" fmla="*/ 186881 h 1748491"/>
                <a:gd name="connsiteX74" fmla="*/ 1202287 w 1528812"/>
                <a:gd name="connsiteY74" fmla="*/ 194757 h 1748491"/>
                <a:gd name="connsiteX75" fmla="*/ 1205105 w 1528812"/>
                <a:gd name="connsiteY75" fmla="*/ 177384 h 1748491"/>
                <a:gd name="connsiteX76" fmla="*/ 1222556 w 1528812"/>
                <a:gd name="connsiteY76" fmla="*/ 161632 h 1748491"/>
                <a:gd name="connsiteX77" fmla="*/ 1231089 w 1528812"/>
                <a:gd name="connsiteY77" fmla="*/ 165801 h 1748491"/>
                <a:gd name="connsiteX78" fmla="*/ 1222325 w 1528812"/>
                <a:gd name="connsiteY78" fmla="*/ 181476 h 1748491"/>
                <a:gd name="connsiteX79" fmla="*/ 1233502 w 1528812"/>
                <a:gd name="connsiteY79" fmla="*/ 181071 h 1748491"/>
                <a:gd name="connsiteX80" fmla="*/ 1233830 w 1528812"/>
                <a:gd name="connsiteY80" fmla="*/ 188059 h 1748491"/>
                <a:gd name="connsiteX81" fmla="*/ 1235915 w 1528812"/>
                <a:gd name="connsiteY81" fmla="*/ 188059 h 1748491"/>
                <a:gd name="connsiteX82" fmla="*/ 1230200 w 1528812"/>
                <a:gd name="connsiteY82" fmla="*/ 235489 h 1748491"/>
                <a:gd name="connsiteX83" fmla="*/ 1237188 w 1528812"/>
                <a:gd name="connsiteY83" fmla="*/ 242496 h 1748491"/>
                <a:gd name="connsiteX84" fmla="*/ 1283904 w 1528812"/>
                <a:gd name="connsiteY84" fmla="*/ 241762 h 1748491"/>
                <a:gd name="connsiteX85" fmla="*/ 1289618 w 1528812"/>
                <a:gd name="connsiteY85" fmla="*/ 227284 h 1748491"/>
                <a:gd name="connsiteX86" fmla="*/ 1305466 w 1528812"/>
                <a:gd name="connsiteY86" fmla="*/ 216590 h 1748491"/>
                <a:gd name="connsiteX87" fmla="*/ 1294521 w 1528812"/>
                <a:gd name="connsiteY87" fmla="*/ 206861 h 1748491"/>
                <a:gd name="connsiteX88" fmla="*/ 1307706 w 1528812"/>
                <a:gd name="connsiteY88" fmla="*/ 193425 h 1748491"/>
                <a:gd name="connsiteX89" fmla="*/ 1321219 w 1528812"/>
                <a:gd name="connsiteY89" fmla="*/ 202826 h 1748491"/>
                <a:gd name="connsiteX90" fmla="*/ 1317995 w 1528812"/>
                <a:gd name="connsiteY90" fmla="*/ 220682 h 1748491"/>
                <a:gd name="connsiteX91" fmla="*/ 1337299 w 1528812"/>
                <a:gd name="connsiteY91" fmla="*/ 222690 h 1748491"/>
                <a:gd name="connsiteX92" fmla="*/ 1326199 w 1528812"/>
                <a:gd name="connsiteY92" fmla="*/ 237168 h 1748491"/>
                <a:gd name="connsiteX93" fmla="*/ 1337299 w 1528812"/>
                <a:gd name="connsiteY93" fmla="*/ 258788 h 1748491"/>
                <a:gd name="connsiteX94" fmla="*/ 1328612 w 1528812"/>
                <a:gd name="connsiteY94" fmla="*/ 259599 h 1748491"/>
                <a:gd name="connsiteX95" fmla="*/ 1323149 w 1528812"/>
                <a:gd name="connsiteY95" fmla="*/ 271355 h 1748491"/>
                <a:gd name="connsiteX96" fmla="*/ 1343418 w 1528812"/>
                <a:gd name="connsiteY96" fmla="*/ 279231 h 1748491"/>
                <a:gd name="connsiteX97" fmla="*/ 1357819 w 1528812"/>
                <a:gd name="connsiteY97" fmla="*/ 312125 h 1748491"/>
                <a:gd name="connsiteX98" fmla="*/ 1329828 w 1528812"/>
                <a:gd name="connsiteY98" fmla="*/ 325310 h 1748491"/>
                <a:gd name="connsiteX99" fmla="*/ 1338109 w 1528812"/>
                <a:gd name="connsiteY99" fmla="*/ 347760 h 1748491"/>
                <a:gd name="connsiteX100" fmla="*/ 1329577 w 1528812"/>
                <a:gd name="connsiteY100" fmla="*/ 346621 h 1748491"/>
                <a:gd name="connsiteX101" fmla="*/ 1327647 w 1528812"/>
                <a:gd name="connsiteY101" fmla="*/ 354497 h 1748491"/>
                <a:gd name="connsiteX102" fmla="*/ 1331276 w 1528812"/>
                <a:gd name="connsiteY102" fmla="*/ 364554 h 1748491"/>
                <a:gd name="connsiteX103" fmla="*/ 1347761 w 1528812"/>
                <a:gd name="connsiteY103" fmla="*/ 369380 h 1748491"/>
                <a:gd name="connsiteX104" fmla="*/ 1342626 w 1528812"/>
                <a:gd name="connsiteY104" fmla="*/ 386986 h 1748491"/>
                <a:gd name="connsiteX105" fmla="*/ 1355406 w 1528812"/>
                <a:gd name="connsiteY105" fmla="*/ 402911 h 1748491"/>
                <a:gd name="connsiteX106" fmla="*/ 1343746 w 1528812"/>
                <a:gd name="connsiteY106" fmla="*/ 416656 h 1748491"/>
                <a:gd name="connsiteX107" fmla="*/ 1338611 w 1528812"/>
                <a:gd name="connsiteY107" fmla="*/ 406444 h 1748491"/>
                <a:gd name="connsiteX108" fmla="*/ 1331295 w 1528812"/>
                <a:gd name="connsiteY108" fmla="*/ 419880 h 1748491"/>
                <a:gd name="connsiteX109" fmla="*/ 1343360 w 1528812"/>
                <a:gd name="connsiteY109" fmla="*/ 424454 h 1748491"/>
                <a:gd name="connsiteX110" fmla="*/ 1336121 w 1528812"/>
                <a:gd name="connsiteY110" fmla="*/ 428470 h 1748491"/>
                <a:gd name="connsiteX111" fmla="*/ 1346565 w 1528812"/>
                <a:gd name="connsiteY111" fmla="*/ 456769 h 1748491"/>
                <a:gd name="connsiteX112" fmla="*/ 1339654 w 1528812"/>
                <a:gd name="connsiteY112" fmla="*/ 456615 h 1748491"/>
                <a:gd name="connsiteX113" fmla="*/ 1338689 w 1528812"/>
                <a:gd name="connsiteY113" fmla="*/ 465861 h 1748491"/>
                <a:gd name="connsiteX114" fmla="*/ 1354614 w 1528812"/>
                <a:gd name="connsiteY114" fmla="*/ 471093 h 1748491"/>
                <a:gd name="connsiteX115" fmla="*/ 1361216 w 1528812"/>
                <a:gd name="connsiteY115" fmla="*/ 482598 h 1748491"/>
                <a:gd name="connsiteX116" fmla="*/ 1367007 w 1528812"/>
                <a:gd name="connsiteY116" fmla="*/ 479046 h 1748491"/>
                <a:gd name="connsiteX117" fmla="*/ 1376968 w 1528812"/>
                <a:gd name="connsiteY117" fmla="*/ 500686 h 1748491"/>
                <a:gd name="connsiteX118" fmla="*/ 1387103 w 1528812"/>
                <a:gd name="connsiteY118" fmla="*/ 494084 h 1748491"/>
                <a:gd name="connsiteX119" fmla="*/ 1401986 w 1528812"/>
                <a:gd name="connsiteY119" fmla="*/ 505434 h 1748491"/>
                <a:gd name="connsiteX120" fmla="*/ 1405770 w 1528812"/>
                <a:gd name="connsiteY120" fmla="*/ 520549 h 1748491"/>
                <a:gd name="connsiteX121" fmla="*/ 1390172 w 1528812"/>
                <a:gd name="connsiteY121" fmla="*/ 528908 h 1748491"/>
                <a:gd name="connsiteX122" fmla="*/ 1382296 w 1528812"/>
                <a:gd name="connsiteY122" fmla="*/ 542826 h 1748491"/>
                <a:gd name="connsiteX123" fmla="*/ 1391871 w 1528812"/>
                <a:gd name="connsiteY123" fmla="*/ 551668 h 1748491"/>
                <a:gd name="connsiteX124" fmla="*/ 1403376 w 1528812"/>
                <a:gd name="connsiteY124" fmla="*/ 550143 h 1748491"/>
                <a:gd name="connsiteX125" fmla="*/ 1395249 w 1528812"/>
                <a:gd name="connsiteY125" fmla="*/ 562516 h 1748491"/>
                <a:gd name="connsiteX126" fmla="*/ 1409322 w 1528812"/>
                <a:gd name="connsiteY126" fmla="*/ 572651 h 1748491"/>
                <a:gd name="connsiteX127" fmla="*/ 1403376 w 1528812"/>
                <a:gd name="connsiteY127" fmla="*/ 590256 h 1748491"/>
                <a:gd name="connsiteX128" fmla="*/ 1425498 w 1528812"/>
                <a:gd name="connsiteY128" fmla="*/ 588403 h 1748491"/>
                <a:gd name="connsiteX129" fmla="*/ 1439822 w 1528812"/>
                <a:gd name="connsiteY129" fmla="*/ 601182 h 1748491"/>
                <a:gd name="connsiteX130" fmla="*/ 1453489 w 1528812"/>
                <a:gd name="connsiteY130" fmla="*/ 599889 h 1748491"/>
                <a:gd name="connsiteX131" fmla="*/ 1457504 w 1528812"/>
                <a:gd name="connsiteY131" fmla="*/ 618305 h 1748491"/>
                <a:gd name="connsiteX132" fmla="*/ 1470283 w 1528812"/>
                <a:gd name="connsiteY132" fmla="*/ 621200 h 1748491"/>
                <a:gd name="connsiteX133" fmla="*/ 1470283 w 1528812"/>
                <a:gd name="connsiteY133" fmla="*/ 630833 h 1748491"/>
                <a:gd name="connsiteX134" fmla="*/ 1477445 w 1528812"/>
                <a:gd name="connsiteY134" fmla="*/ 629462 h 1748491"/>
                <a:gd name="connsiteX135" fmla="*/ 1482908 w 1528812"/>
                <a:gd name="connsiteY135" fmla="*/ 638323 h 1748491"/>
                <a:gd name="connsiteX136" fmla="*/ 1486769 w 1528812"/>
                <a:gd name="connsiteY136" fmla="*/ 634134 h 1748491"/>
                <a:gd name="connsiteX137" fmla="*/ 1482426 w 1528812"/>
                <a:gd name="connsiteY137" fmla="*/ 647647 h 1748491"/>
                <a:gd name="connsiteX138" fmla="*/ 1489182 w 1528812"/>
                <a:gd name="connsiteY138" fmla="*/ 646044 h 1748491"/>
                <a:gd name="connsiteX139" fmla="*/ 1495533 w 1528812"/>
                <a:gd name="connsiteY139" fmla="*/ 662858 h 1748491"/>
                <a:gd name="connsiteX140" fmla="*/ 1506382 w 1528812"/>
                <a:gd name="connsiteY140" fmla="*/ 669460 h 1748491"/>
                <a:gd name="connsiteX141" fmla="*/ 1499703 w 1528812"/>
                <a:gd name="connsiteY141" fmla="*/ 673244 h 1748491"/>
                <a:gd name="connsiteX142" fmla="*/ 1509432 w 1528812"/>
                <a:gd name="connsiteY142" fmla="*/ 686351 h 1748491"/>
                <a:gd name="connsiteX143" fmla="*/ 1491981 w 1528812"/>
                <a:gd name="connsiteY143" fmla="*/ 695115 h 1748491"/>
                <a:gd name="connsiteX144" fmla="*/ 1507733 w 1528812"/>
                <a:gd name="connsiteY144" fmla="*/ 708222 h 1748491"/>
                <a:gd name="connsiteX145" fmla="*/ 1507656 w 1528812"/>
                <a:gd name="connsiteY145" fmla="*/ 731541 h 1748491"/>
                <a:gd name="connsiteX146" fmla="*/ 1494471 w 1528812"/>
                <a:gd name="connsiteY146" fmla="*/ 743529 h 1748491"/>
                <a:gd name="connsiteX147" fmla="*/ 1505417 w 1528812"/>
                <a:gd name="connsiteY147" fmla="*/ 753336 h 1748491"/>
                <a:gd name="connsiteX148" fmla="*/ 1505648 w 1528812"/>
                <a:gd name="connsiteY148" fmla="*/ 768373 h 1748491"/>
                <a:gd name="connsiteX149" fmla="*/ 1491170 w 1528812"/>
                <a:gd name="connsiteY149" fmla="*/ 778025 h 1748491"/>
                <a:gd name="connsiteX150" fmla="*/ 1497367 w 1528812"/>
                <a:gd name="connsiteY150" fmla="*/ 795708 h 1748491"/>
                <a:gd name="connsiteX151" fmla="*/ 1486904 w 1528812"/>
                <a:gd name="connsiteY151" fmla="*/ 799568 h 1748491"/>
                <a:gd name="connsiteX152" fmla="*/ 1494780 w 1528812"/>
                <a:gd name="connsiteY152" fmla="*/ 810919 h 1748491"/>
                <a:gd name="connsiteX153" fmla="*/ 1488757 w 1528812"/>
                <a:gd name="connsiteY153" fmla="*/ 818312 h 1748491"/>
                <a:gd name="connsiteX154" fmla="*/ 1504355 w 1528812"/>
                <a:gd name="connsiteY154" fmla="*/ 832617 h 1748491"/>
                <a:gd name="connsiteX155" fmla="*/ 1513119 w 1528812"/>
                <a:gd name="connsiteY155" fmla="*/ 827154 h 1748491"/>
                <a:gd name="connsiteX156" fmla="*/ 1508544 w 1528812"/>
                <a:gd name="connsiteY156" fmla="*/ 832462 h 1748491"/>
                <a:gd name="connsiteX157" fmla="*/ 1522616 w 1528812"/>
                <a:gd name="connsiteY157" fmla="*/ 848388 h 1748491"/>
                <a:gd name="connsiteX158" fmla="*/ 1516748 w 1528812"/>
                <a:gd name="connsiteY158" fmla="*/ 852480 h 1748491"/>
                <a:gd name="connsiteX159" fmla="*/ 1528813 w 1528812"/>
                <a:gd name="connsiteY159" fmla="*/ 864372 h 1748491"/>
                <a:gd name="connsiteX160" fmla="*/ 1513447 w 1528812"/>
                <a:gd name="connsiteY160" fmla="*/ 877479 h 1748491"/>
                <a:gd name="connsiteX161" fmla="*/ 1485784 w 1528812"/>
                <a:gd name="connsiteY161" fmla="*/ 884564 h 1748491"/>
                <a:gd name="connsiteX162" fmla="*/ 1493738 w 1528812"/>
                <a:gd name="connsiteY162" fmla="*/ 875645 h 1748491"/>
                <a:gd name="connsiteX163" fmla="*/ 1491807 w 1528812"/>
                <a:gd name="connsiteY163" fmla="*/ 862229 h 1748491"/>
                <a:gd name="connsiteX164" fmla="*/ 1499760 w 1528812"/>
                <a:gd name="connsiteY164" fmla="*/ 859970 h 1748491"/>
                <a:gd name="connsiteX165" fmla="*/ 1484395 w 1528812"/>
                <a:gd name="connsiteY165" fmla="*/ 856438 h 1748491"/>
                <a:gd name="connsiteX166" fmla="*/ 1474183 w 1528812"/>
                <a:gd name="connsiteY166" fmla="*/ 880568 h 1748491"/>
                <a:gd name="connsiteX167" fmla="*/ 1460110 w 1528812"/>
                <a:gd name="connsiteY167" fmla="*/ 890702 h 1748491"/>
                <a:gd name="connsiteX168" fmla="*/ 1446926 w 1528812"/>
                <a:gd name="connsiteY168" fmla="*/ 862963 h 1748491"/>
                <a:gd name="connsiteX169" fmla="*/ 1430923 w 1528812"/>
                <a:gd name="connsiteY169" fmla="*/ 865935 h 1748491"/>
                <a:gd name="connsiteX170" fmla="*/ 1412912 w 1528812"/>
                <a:gd name="connsiteY170" fmla="*/ 852422 h 1748491"/>
                <a:gd name="connsiteX171" fmla="*/ 1415151 w 1528812"/>
                <a:gd name="connsiteY171" fmla="*/ 865530 h 1748491"/>
                <a:gd name="connsiteX172" fmla="*/ 1406542 w 1528812"/>
                <a:gd name="connsiteY172" fmla="*/ 869950 h 1748491"/>
                <a:gd name="connsiteX173" fmla="*/ 1405731 w 1528812"/>
                <a:gd name="connsiteY173" fmla="*/ 881610 h 1748491"/>
                <a:gd name="connsiteX174" fmla="*/ 1440305 w 1528812"/>
                <a:gd name="connsiteY174" fmla="*/ 925199 h 1748491"/>
                <a:gd name="connsiteX175" fmla="*/ 1427757 w 1528812"/>
                <a:gd name="connsiteY175" fmla="*/ 929213 h 1748491"/>
                <a:gd name="connsiteX176" fmla="*/ 1425421 w 1528812"/>
                <a:gd name="connsiteY176" fmla="*/ 939985 h 1748491"/>
                <a:gd name="connsiteX177" fmla="*/ 1435556 w 1528812"/>
                <a:gd name="connsiteY177" fmla="*/ 959366 h 1748491"/>
                <a:gd name="connsiteX178" fmla="*/ 1429533 w 1528812"/>
                <a:gd name="connsiteY178" fmla="*/ 975929 h 1748491"/>
                <a:gd name="connsiteX179" fmla="*/ 1434282 w 1528812"/>
                <a:gd name="connsiteY179" fmla="*/ 991295 h 1748491"/>
                <a:gd name="connsiteX180" fmla="*/ 1395365 w 1528812"/>
                <a:gd name="connsiteY180" fmla="*/ 1000136 h 1748491"/>
                <a:gd name="connsiteX181" fmla="*/ 1391427 w 1528812"/>
                <a:gd name="connsiteY181" fmla="*/ 1003997 h 1748491"/>
                <a:gd name="connsiteX182" fmla="*/ 1398820 w 1528812"/>
                <a:gd name="connsiteY182" fmla="*/ 1004634 h 1748491"/>
                <a:gd name="connsiteX183" fmla="*/ 1398589 w 1528812"/>
                <a:gd name="connsiteY183" fmla="*/ 1015328 h 1748491"/>
                <a:gd name="connsiteX184" fmla="*/ 1369073 w 1528812"/>
                <a:gd name="connsiteY184" fmla="*/ 1027799 h 1748491"/>
                <a:gd name="connsiteX185" fmla="*/ 1362471 w 1528812"/>
                <a:gd name="connsiteY185" fmla="*/ 1041389 h 1748491"/>
                <a:gd name="connsiteX186" fmla="*/ 1342858 w 1528812"/>
                <a:gd name="connsiteY186" fmla="*/ 1043396 h 1748491"/>
                <a:gd name="connsiteX187" fmla="*/ 1329519 w 1528812"/>
                <a:gd name="connsiteY187" fmla="*/ 1026254 h 1748491"/>
                <a:gd name="connsiteX188" fmla="*/ 1307397 w 1528812"/>
                <a:gd name="connsiteY188" fmla="*/ 1043956 h 1748491"/>
                <a:gd name="connsiteX189" fmla="*/ 1294135 w 1528812"/>
                <a:gd name="connsiteY189" fmla="*/ 1040501 h 1748491"/>
                <a:gd name="connsiteX190" fmla="*/ 1289386 w 1528812"/>
                <a:gd name="connsiteY190" fmla="*/ 1057063 h 1748491"/>
                <a:gd name="connsiteX191" fmla="*/ 1296471 w 1528812"/>
                <a:gd name="connsiteY191" fmla="*/ 1063492 h 1748491"/>
                <a:gd name="connsiteX192" fmla="*/ 1260044 w 1528812"/>
                <a:gd name="connsiteY192" fmla="*/ 1102640 h 1748491"/>
                <a:gd name="connsiteX193" fmla="*/ 1262380 w 1528812"/>
                <a:gd name="connsiteY193" fmla="*/ 1113817 h 1748491"/>
                <a:gd name="connsiteX194" fmla="*/ 1274522 w 1528812"/>
                <a:gd name="connsiteY194" fmla="*/ 1114222 h 1748491"/>
                <a:gd name="connsiteX195" fmla="*/ 1274040 w 1528812"/>
                <a:gd name="connsiteY195" fmla="*/ 1126519 h 1748491"/>
                <a:gd name="connsiteX196" fmla="*/ 1308459 w 1528812"/>
                <a:gd name="connsiteY196" fmla="*/ 1176864 h 1748491"/>
                <a:gd name="connsiteX197" fmla="*/ 1307976 w 1528812"/>
                <a:gd name="connsiteY197" fmla="*/ 1213696 h 1748491"/>
                <a:gd name="connsiteX198" fmla="*/ 1330658 w 1528812"/>
                <a:gd name="connsiteY198" fmla="*/ 1292166 h 1748491"/>
                <a:gd name="connsiteX199" fmla="*/ 1344885 w 1528812"/>
                <a:gd name="connsiteY199" fmla="*/ 1306876 h 1748491"/>
                <a:gd name="connsiteX200" fmla="*/ 1349229 w 1528812"/>
                <a:gd name="connsiteY200" fmla="*/ 1336063 h 1748491"/>
                <a:gd name="connsiteX201" fmla="*/ 1349229 w 1528812"/>
                <a:gd name="connsiteY201" fmla="*/ 1336063 h 1748491"/>
                <a:gd name="connsiteX202" fmla="*/ 1349229 w 1528812"/>
                <a:gd name="connsiteY202" fmla="*/ 1347800 h 1748491"/>
                <a:gd name="connsiteX203" fmla="*/ 1349229 w 1528812"/>
                <a:gd name="connsiteY203" fmla="*/ 1347800 h 1748491"/>
                <a:gd name="connsiteX204" fmla="*/ 1347066 w 1528812"/>
                <a:gd name="connsiteY204" fmla="*/ 1351989 h 1748491"/>
                <a:gd name="connsiteX205" fmla="*/ 1347066 w 1528812"/>
                <a:gd name="connsiteY205" fmla="*/ 1351989 h 1748491"/>
                <a:gd name="connsiteX206" fmla="*/ 1347703 w 1528812"/>
                <a:gd name="connsiteY206" fmla="*/ 1357047 h 1748491"/>
                <a:gd name="connsiteX207" fmla="*/ 1347703 w 1528812"/>
                <a:gd name="connsiteY207" fmla="*/ 1357047 h 1748491"/>
                <a:gd name="connsiteX208" fmla="*/ 1334345 w 1528812"/>
                <a:gd name="connsiteY208" fmla="*/ 1411657 h 1748491"/>
                <a:gd name="connsiteX209" fmla="*/ 1320273 w 1528812"/>
                <a:gd name="connsiteY209" fmla="*/ 1417525 h 1748491"/>
                <a:gd name="connsiteX210" fmla="*/ 1320273 w 1528812"/>
                <a:gd name="connsiteY210" fmla="*/ 1431598 h 1748491"/>
                <a:gd name="connsiteX211" fmla="*/ 1332087 w 1528812"/>
                <a:gd name="connsiteY211" fmla="*/ 1443258 h 1748491"/>
                <a:gd name="connsiteX212" fmla="*/ 1331450 w 1528812"/>
                <a:gd name="connsiteY212" fmla="*/ 1460631 h 1748491"/>
                <a:gd name="connsiteX213" fmla="*/ 1324462 w 1528812"/>
                <a:gd name="connsiteY213" fmla="*/ 1480321 h 1748491"/>
                <a:gd name="connsiteX214" fmla="*/ 1329442 w 1528812"/>
                <a:gd name="connsiteY214" fmla="*/ 1484105 h 1748491"/>
                <a:gd name="connsiteX215" fmla="*/ 1314964 w 1528812"/>
                <a:gd name="connsiteY215" fmla="*/ 1494239 h 1748491"/>
                <a:gd name="connsiteX216" fmla="*/ 1317474 w 1528812"/>
                <a:gd name="connsiteY216" fmla="*/ 1502367 h 1748491"/>
                <a:gd name="connsiteX217" fmla="*/ 1328882 w 1528812"/>
                <a:gd name="connsiteY217" fmla="*/ 1496498 h 1748491"/>
                <a:gd name="connsiteX218" fmla="*/ 1321720 w 1528812"/>
                <a:gd name="connsiteY218" fmla="*/ 1512906 h 1748491"/>
                <a:gd name="connsiteX219" fmla="*/ 1329596 w 1528812"/>
                <a:gd name="connsiteY219" fmla="*/ 1504702 h 1748491"/>
                <a:gd name="connsiteX220" fmla="*/ 1327434 w 1528812"/>
                <a:gd name="connsiteY220" fmla="*/ 1512578 h 1748491"/>
                <a:gd name="connsiteX221" fmla="*/ 1345522 w 1528812"/>
                <a:gd name="connsiteY221" fmla="*/ 1537422 h 1748491"/>
                <a:gd name="connsiteX222" fmla="*/ 1336430 w 1528812"/>
                <a:gd name="connsiteY222" fmla="*/ 1535569 h 1748491"/>
                <a:gd name="connsiteX223" fmla="*/ 1333457 w 1528812"/>
                <a:gd name="connsiteY223" fmla="*/ 1544487 h 1748491"/>
                <a:gd name="connsiteX224" fmla="*/ 1321643 w 1528812"/>
                <a:gd name="connsiteY224" fmla="*/ 1541592 h 1748491"/>
                <a:gd name="connsiteX225" fmla="*/ 1307493 w 1528812"/>
                <a:gd name="connsiteY225" fmla="*/ 1554468 h 1748491"/>
                <a:gd name="connsiteX226" fmla="*/ 1335388 w 1528812"/>
                <a:gd name="connsiteY226" fmla="*/ 1575142 h 1748491"/>
                <a:gd name="connsiteX227" fmla="*/ 1334500 w 1528812"/>
                <a:gd name="connsiteY227" fmla="*/ 1606183 h 1748491"/>
                <a:gd name="connsiteX228" fmla="*/ 1346565 w 1528812"/>
                <a:gd name="connsiteY228" fmla="*/ 1619696 h 1748491"/>
                <a:gd name="connsiteX229" fmla="*/ 1341990 w 1528812"/>
                <a:gd name="connsiteY229" fmla="*/ 1638035 h 1748491"/>
                <a:gd name="connsiteX230" fmla="*/ 1332338 w 1528812"/>
                <a:gd name="connsiteY230" fmla="*/ 1646798 h 1748491"/>
                <a:gd name="connsiteX231" fmla="*/ 1321643 w 1528812"/>
                <a:gd name="connsiteY231" fmla="*/ 1641335 h 1748491"/>
                <a:gd name="connsiteX232" fmla="*/ 1314250 w 1528812"/>
                <a:gd name="connsiteY232" fmla="*/ 1667067 h 1748491"/>
                <a:gd name="connsiteX233" fmla="*/ 1307976 w 1528812"/>
                <a:gd name="connsiteY233" fmla="*/ 1639578 h 1748491"/>
                <a:gd name="connsiteX234" fmla="*/ 1290853 w 1528812"/>
                <a:gd name="connsiteY234" fmla="*/ 1640216 h 1748491"/>
                <a:gd name="connsiteX235" fmla="*/ 1288846 w 1528812"/>
                <a:gd name="connsiteY235" fmla="*/ 1631452 h 1748491"/>
                <a:gd name="connsiteX236" fmla="*/ 1274696 w 1528812"/>
                <a:gd name="connsiteY236" fmla="*/ 1635950 h 1748491"/>
                <a:gd name="connsiteX237" fmla="*/ 1256763 w 1528812"/>
                <a:gd name="connsiteY237" fmla="*/ 1657898 h 1748491"/>
                <a:gd name="connsiteX238" fmla="*/ 1199276 w 1528812"/>
                <a:gd name="connsiteY238" fmla="*/ 1637880 h 1748491"/>
                <a:gd name="connsiteX239" fmla="*/ 1188504 w 1528812"/>
                <a:gd name="connsiteY239" fmla="*/ 1645524 h 1748491"/>
                <a:gd name="connsiteX240" fmla="*/ 1188504 w 1528812"/>
                <a:gd name="connsiteY240" fmla="*/ 1645524 h 1748491"/>
                <a:gd name="connsiteX241" fmla="*/ 1188099 w 1528812"/>
                <a:gd name="connsiteY241" fmla="*/ 1648902 h 1748491"/>
                <a:gd name="connsiteX242" fmla="*/ 1188099 w 1528812"/>
                <a:gd name="connsiteY242" fmla="*/ 1648902 h 1748491"/>
                <a:gd name="connsiteX243" fmla="*/ 1180377 w 1528812"/>
                <a:gd name="connsiteY243" fmla="*/ 1659925 h 1748491"/>
                <a:gd name="connsiteX244" fmla="*/ 1167752 w 1528812"/>
                <a:gd name="connsiteY244" fmla="*/ 1661624 h 1748491"/>
                <a:gd name="connsiteX245" fmla="*/ 1169277 w 1528812"/>
                <a:gd name="connsiteY245" fmla="*/ 1670947 h 1748491"/>
                <a:gd name="connsiteX246" fmla="*/ 1148120 w 1528812"/>
                <a:gd name="connsiteY246" fmla="*/ 1688089 h 1748491"/>
                <a:gd name="connsiteX247" fmla="*/ 1123759 w 1528812"/>
                <a:gd name="connsiteY247" fmla="*/ 1695965 h 1748491"/>
                <a:gd name="connsiteX248" fmla="*/ 1099474 w 1528812"/>
                <a:gd name="connsiteY248" fmla="*/ 1688495 h 1748491"/>
                <a:gd name="connsiteX249" fmla="*/ 1089591 w 1528812"/>
                <a:gd name="connsiteY249" fmla="*/ 1695077 h 1748491"/>
                <a:gd name="connsiteX250" fmla="*/ 1075750 w 1528812"/>
                <a:gd name="connsiteY250" fmla="*/ 1711408 h 1748491"/>
                <a:gd name="connsiteX251" fmla="*/ 1069727 w 1528812"/>
                <a:gd name="connsiteY251" fmla="*/ 1736658 h 1748491"/>
                <a:gd name="connsiteX252" fmla="*/ 1069727 w 1528812"/>
                <a:gd name="connsiteY252" fmla="*/ 1736658 h 1748491"/>
                <a:gd name="connsiteX253" fmla="*/ 1000812 w 1528812"/>
                <a:gd name="connsiteY253" fmla="*/ 1724014 h 1748491"/>
                <a:gd name="connsiteX254" fmla="*/ 857924 w 1528812"/>
                <a:gd name="connsiteY254" fmla="*/ 1653748 h 1748491"/>
                <a:gd name="connsiteX255" fmla="*/ 808468 w 1528812"/>
                <a:gd name="connsiteY255" fmla="*/ 1636625 h 1748491"/>
                <a:gd name="connsiteX256" fmla="*/ 772369 w 1528812"/>
                <a:gd name="connsiteY256" fmla="*/ 1631954 h 1748491"/>
                <a:gd name="connsiteX257" fmla="*/ 708840 w 1528812"/>
                <a:gd name="connsiteY257" fmla="*/ 1660504 h 1748491"/>
                <a:gd name="connsiteX258" fmla="*/ 686409 w 1528812"/>
                <a:gd name="connsiteY258" fmla="*/ 1635177 h 1748491"/>
                <a:gd name="connsiteX259" fmla="*/ 686737 w 1528812"/>
                <a:gd name="connsiteY259" fmla="*/ 1624309 h 1748491"/>
                <a:gd name="connsiteX260" fmla="*/ 698146 w 1528812"/>
                <a:gd name="connsiteY260" fmla="*/ 1625834 h 1748491"/>
                <a:gd name="connsiteX261" fmla="*/ 697354 w 1528812"/>
                <a:gd name="connsiteY261" fmla="*/ 1618441 h 1748491"/>
                <a:gd name="connsiteX262" fmla="*/ 670097 w 1528812"/>
                <a:gd name="connsiteY262" fmla="*/ 1610970 h 1748491"/>
                <a:gd name="connsiteX263" fmla="*/ 665040 w 1528812"/>
                <a:gd name="connsiteY263" fmla="*/ 1592400 h 1748491"/>
                <a:gd name="connsiteX264" fmla="*/ 645330 w 1528812"/>
                <a:gd name="connsiteY264" fmla="*/ 1607110 h 1748491"/>
                <a:gd name="connsiteX265" fmla="*/ 645002 w 1528812"/>
                <a:gd name="connsiteY265" fmla="*/ 1615873 h 1748491"/>
                <a:gd name="connsiteX266" fmla="*/ 665426 w 1528812"/>
                <a:gd name="connsiteY266" fmla="*/ 1625776 h 1748491"/>
                <a:gd name="connsiteX267" fmla="*/ 656584 w 1528812"/>
                <a:gd name="connsiteY267" fmla="*/ 1640640 h 1748491"/>
                <a:gd name="connsiteX268" fmla="*/ 623053 w 1528812"/>
                <a:gd name="connsiteY268" fmla="*/ 1626240 h 1748491"/>
                <a:gd name="connsiteX269" fmla="*/ 627802 w 1528812"/>
                <a:gd name="connsiteY269" fmla="*/ 1609098 h 1748491"/>
                <a:gd name="connsiteX270" fmla="*/ 615737 w 1528812"/>
                <a:gd name="connsiteY270" fmla="*/ 1600025 h 1748491"/>
                <a:gd name="connsiteX271" fmla="*/ 620486 w 1528812"/>
                <a:gd name="connsiteY271" fmla="*/ 1587555 h 1748491"/>
                <a:gd name="connsiteX272" fmla="*/ 630215 w 1528812"/>
                <a:gd name="connsiteY272" fmla="*/ 1584736 h 1748491"/>
                <a:gd name="connsiteX273" fmla="*/ 621046 w 1528812"/>
                <a:gd name="connsiteY273" fmla="*/ 1572208 h 1748491"/>
                <a:gd name="connsiteX274" fmla="*/ 606085 w 1528812"/>
                <a:gd name="connsiteY274" fmla="*/ 1578790 h 1748491"/>
                <a:gd name="connsiteX275" fmla="*/ 600950 w 1528812"/>
                <a:gd name="connsiteY275" fmla="*/ 1557074 h 1748491"/>
                <a:gd name="connsiteX276" fmla="*/ 585758 w 1528812"/>
                <a:gd name="connsiteY276" fmla="*/ 1545414 h 1748491"/>
                <a:gd name="connsiteX277" fmla="*/ 580701 w 1528812"/>
                <a:gd name="connsiteY277" fmla="*/ 1554506 h 1748491"/>
                <a:gd name="connsiteX278" fmla="*/ 584716 w 1528812"/>
                <a:gd name="connsiteY278" fmla="*/ 1565838 h 1748491"/>
                <a:gd name="connsiteX279" fmla="*/ 572825 w 1528812"/>
                <a:gd name="connsiteY279" fmla="*/ 1576783 h 1748491"/>
                <a:gd name="connsiteX280" fmla="*/ 566956 w 1528812"/>
                <a:gd name="connsiteY280" fmla="*/ 1546379 h 1748491"/>
                <a:gd name="connsiteX281" fmla="*/ 545722 w 1528812"/>
                <a:gd name="connsiteY281" fmla="*/ 1545742 h 1748491"/>
                <a:gd name="connsiteX282" fmla="*/ 540973 w 1528812"/>
                <a:gd name="connsiteY282" fmla="*/ 1539391 h 1748491"/>
                <a:gd name="connsiteX283" fmla="*/ 538251 w 1528812"/>
                <a:gd name="connsiteY283" fmla="*/ 1550240 h 1748491"/>
                <a:gd name="connsiteX284" fmla="*/ 545645 w 1528812"/>
                <a:gd name="connsiteY284" fmla="*/ 1559564 h 1748491"/>
                <a:gd name="connsiteX285" fmla="*/ 533271 w 1528812"/>
                <a:gd name="connsiteY285" fmla="*/ 1557228 h 1748491"/>
                <a:gd name="connsiteX286" fmla="*/ 516940 w 1528812"/>
                <a:gd name="connsiteY286" fmla="*/ 1567845 h 1748491"/>
                <a:gd name="connsiteX287" fmla="*/ 498369 w 1528812"/>
                <a:gd name="connsiteY287" fmla="*/ 1568482 h 1748491"/>
                <a:gd name="connsiteX288" fmla="*/ 480591 w 1528812"/>
                <a:gd name="connsiteY288" fmla="*/ 1591165 h 1748491"/>
                <a:gd name="connsiteX289" fmla="*/ 483081 w 1528812"/>
                <a:gd name="connsiteY289" fmla="*/ 1604523 h 1748491"/>
                <a:gd name="connsiteX290" fmla="*/ 458565 w 1528812"/>
                <a:gd name="connsiteY290" fmla="*/ 1622688 h 1748491"/>
                <a:gd name="connsiteX291" fmla="*/ 466132 w 1528812"/>
                <a:gd name="connsiteY291" fmla="*/ 1634039 h 1748491"/>
                <a:gd name="connsiteX292" fmla="*/ 458333 w 1528812"/>
                <a:gd name="connsiteY292" fmla="*/ 1641586 h 1748491"/>
                <a:gd name="connsiteX293" fmla="*/ 478525 w 1528812"/>
                <a:gd name="connsiteY293" fmla="*/ 1656469 h 1748491"/>
                <a:gd name="connsiteX294" fmla="*/ 490030 w 1528812"/>
                <a:gd name="connsiteY294" fmla="*/ 1654462 h 1748491"/>
                <a:gd name="connsiteX295" fmla="*/ 494123 w 1528812"/>
                <a:gd name="connsiteY295" fmla="*/ 1668052 h 1748491"/>
                <a:gd name="connsiteX296" fmla="*/ 492926 w 1528812"/>
                <a:gd name="connsiteY296" fmla="*/ 1660002 h 1748491"/>
                <a:gd name="connsiteX297" fmla="*/ 503466 w 1528812"/>
                <a:gd name="connsiteY297" fmla="*/ 1666199 h 1748491"/>
                <a:gd name="connsiteX298" fmla="*/ 520202 w 1528812"/>
                <a:gd name="connsiteY298" fmla="*/ 1663882 h 1748491"/>
                <a:gd name="connsiteX299" fmla="*/ 520048 w 1528812"/>
                <a:gd name="connsiteY299" fmla="*/ 1652049 h 1748491"/>
                <a:gd name="connsiteX300" fmla="*/ 527287 w 1528812"/>
                <a:gd name="connsiteY300" fmla="*/ 1654308 h 1748491"/>
                <a:gd name="connsiteX301" fmla="*/ 529294 w 1528812"/>
                <a:gd name="connsiteY301" fmla="*/ 1646740 h 1748491"/>
                <a:gd name="connsiteX302" fmla="*/ 547305 w 1528812"/>
                <a:gd name="connsiteY302" fmla="*/ 1650292 h 1748491"/>
                <a:gd name="connsiteX303" fmla="*/ 560239 w 1528812"/>
                <a:gd name="connsiteY303" fmla="*/ 1642571 h 1748491"/>
                <a:gd name="connsiteX304" fmla="*/ 572149 w 1528812"/>
                <a:gd name="connsiteY304" fmla="*/ 1661469 h 1748491"/>
                <a:gd name="connsiteX305" fmla="*/ 565798 w 1528812"/>
                <a:gd name="connsiteY305" fmla="*/ 1669036 h 1748491"/>
                <a:gd name="connsiteX306" fmla="*/ 562343 w 1528812"/>
                <a:gd name="connsiteY306" fmla="*/ 1658014 h 1748491"/>
                <a:gd name="connsiteX307" fmla="*/ 555760 w 1528812"/>
                <a:gd name="connsiteY307" fmla="*/ 1665002 h 1748491"/>
                <a:gd name="connsiteX308" fmla="*/ 560258 w 1528812"/>
                <a:gd name="connsiteY308" fmla="*/ 1687433 h 1748491"/>
                <a:gd name="connsiteX309" fmla="*/ 545317 w 1528812"/>
                <a:gd name="connsiteY309" fmla="*/ 1701428 h 1748491"/>
                <a:gd name="connsiteX310" fmla="*/ 537827 w 1528812"/>
                <a:gd name="connsiteY310" fmla="*/ 1696757 h 1748491"/>
                <a:gd name="connsiteX311" fmla="*/ 541919 w 1528812"/>
                <a:gd name="connsiteY311" fmla="*/ 1684769 h 1748491"/>
                <a:gd name="connsiteX312" fmla="*/ 516438 w 1528812"/>
                <a:gd name="connsiteY312" fmla="*/ 1672453 h 1748491"/>
                <a:gd name="connsiteX313" fmla="*/ 510415 w 1528812"/>
                <a:gd name="connsiteY313" fmla="*/ 1684345 h 1748491"/>
                <a:gd name="connsiteX314" fmla="*/ 484200 w 1528812"/>
                <a:gd name="connsiteY314" fmla="*/ 1696410 h 1748491"/>
                <a:gd name="connsiteX315" fmla="*/ 489760 w 1528812"/>
                <a:gd name="connsiteY315" fmla="*/ 1709594 h 1748491"/>
                <a:gd name="connsiteX316" fmla="*/ 500705 w 1528812"/>
                <a:gd name="connsiteY316" fmla="*/ 1706138 h 1748491"/>
                <a:gd name="connsiteX317" fmla="*/ 499663 w 1528812"/>
                <a:gd name="connsiteY317" fmla="*/ 1714652 h 1748491"/>
                <a:gd name="connsiteX318" fmla="*/ 471286 w 1528812"/>
                <a:gd name="connsiteY318" fmla="*/ 1723087 h 1748491"/>
                <a:gd name="connsiteX319" fmla="*/ 453990 w 1528812"/>
                <a:gd name="connsiteY319" fmla="*/ 1714729 h 1748491"/>
                <a:gd name="connsiteX320" fmla="*/ 446423 w 1528812"/>
                <a:gd name="connsiteY320" fmla="*/ 1723184 h 1748491"/>
                <a:gd name="connsiteX321" fmla="*/ 415942 w 1528812"/>
                <a:gd name="connsiteY321" fmla="*/ 1717644 h 1748491"/>
                <a:gd name="connsiteX322" fmla="*/ 398086 w 1528812"/>
                <a:gd name="connsiteY322" fmla="*/ 1690059 h 1748491"/>
                <a:gd name="connsiteX323" fmla="*/ 381754 w 1528812"/>
                <a:gd name="connsiteY323" fmla="*/ 1685792 h 1748491"/>
                <a:gd name="connsiteX324" fmla="*/ 366157 w 1528812"/>
                <a:gd name="connsiteY324" fmla="*/ 1693745 h 1748491"/>
                <a:gd name="connsiteX325" fmla="*/ 355212 w 1528812"/>
                <a:gd name="connsiteY325" fmla="*/ 1681603 h 1748491"/>
                <a:gd name="connsiteX326" fmla="*/ 334711 w 1528812"/>
                <a:gd name="connsiteY326" fmla="*/ 1701467 h 1748491"/>
                <a:gd name="connsiteX327" fmla="*/ 306334 w 1528812"/>
                <a:gd name="connsiteY327" fmla="*/ 1711042 h 1748491"/>
                <a:gd name="connsiteX328" fmla="*/ 296122 w 1528812"/>
                <a:gd name="connsiteY328" fmla="*/ 1729458 h 1748491"/>
                <a:gd name="connsiteX329" fmla="*/ 285022 w 1528812"/>
                <a:gd name="connsiteY329" fmla="*/ 1724323 h 1748491"/>
                <a:gd name="connsiteX330" fmla="*/ 260333 w 1528812"/>
                <a:gd name="connsiteY330" fmla="*/ 1734844 h 1748491"/>
                <a:gd name="connsiteX331" fmla="*/ 229292 w 1528812"/>
                <a:gd name="connsiteY331" fmla="*/ 1729380 h 1748491"/>
                <a:gd name="connsiteX332" fmla="*/ 220933 w 1528812"/>
                <a:gd name="connsiteY332" fmla="*/ 1739901 h 1748491"/>
                <a:gd name="connsiteX333" fmla="*/ 205413 w 1528812"/>
                <a:gd name="connsiteY333" fmla="*/ 1735075 h 1748491"/>
                <a:gd name="connsiteX334" fmla="*/ 194796 w 1528812"/>
                <a:gd name="connsiteY334" fmla="*/ 1707007 h 1748491"/>
                <a:gd name="connsiteX335" fmla="*/ 159084 w 1528812"/>
                <a:gd name="connsiteY335" fmla="*/ 1706525 h 1748491"/>
                <a:gd name="connsiteX336" fmla="*/ 145725 w 1528812"/>
                <a:gd name="connsiteY336" fmla="*/ 1729516 h 1748491"/>
                <a:gd name="connsiteX337" fmla="*/ 92736 w 1528812"/>
                <a:gd name="connsiteY337" fmla="*/ 1748492 h 1748491"/>
                <a:gd name="connsiteX338" fmla="*/ 79629 w 1528812"/>
                <a:gd name="connsiteY338" fmla="*/ 1745499 h 1748491"/>
                <a:gd name="connsiteX339" fmla="*/ 62815 w 1528812"/>
                <a:gd name="connsiteY339" fmla="*/ 1726620 h 1748491"/>
                <a:gd name="connsiteX340" fmla="*/ 89261 w 1528812"/>
                <a:gd name="connsiteY340" fmla="*/ 1723165 h 1748491"/>
                <a:gd name="connsiteX341" fmla="*/ 82022 w 1528812"/>
                <a:gd name="connsiteY341" fmla="*/ 1707239 h 1748491"/>
                <a:gd name="connsiteX342" fmla="*/ 92562 w 1528812"/>
                <a:gd name="connsiteY342" fmla="*/ 1696854 h 1748491"/>
                <a:gd name="connsiteX343" fmla="*/ 82988 w 1528812"/>
                <a:gd name="connsiteY343" fmla="*/ 1703687 h 1748491"/>
                <a:gd name="connsiteX344" fmla="*/ 69475 w 1528812"/>
                <a:gd name="connsiteY344" fmla="*/ 1700868 h 1748491"/>
                <a:gd name="connsiteX345" fmla="*/ 55479 w 1528812"/>
                <a:gd name="connsiteY345" fmla="*/ 1714381 h 1748491"/>
                <a:gd name="connsiteX346" fmla="*/ 40287 w 1528812"/>
                <a:gd name="connsiteY346" fmla="*/ 1705135 h 1748491"/>
                <a:gd name="connsiteX347" fmla="*/ 28068 w 1528812"/>
                <a:gd name="connsiteY347" fmla="*/ 1672724 h 1748491"/>
                <a:gd name="connsiteX348" fmla="*/ 5560 w 1528812"/>
                <a:gd name="connsiteY348" fmla="*/ 1650215 h 1748491"/>
                <a:gd name="connsiteX349" fmla="*/ 0 w 1528812"/>
                <a:gd name="connsiteY349" fmla="*/ 1623518 h 1748491"/>
                <a:gd name="connsiteX350" fmla="*/ 18667 w 1528812"/>
                <a:gd name="connsiteY350" fmla="*/ 1595933 h 1748491"/>
                <a:gd name="connsiteX351" fmla="*/ 9343 w 1528812"/>
                <a:gd name="connsiteY351" fmla="*/ 1561282 h 1748491"/>
                <a:gd name="connsiteX352" fmla="*/ 25983 w 1528812"/>
                <a:gd name="connsiteY352" fmla="*/ 1514084 h 1748491"/>
                <a:gd name="connsiteX353" fmla="*/ 23165 w 1528812"/>
                <a:gd name="connsiteY353" fmla="*/ 1485302 h 1748491"/>
                <a:gd name="connsiteX354" fmla="*/ 36040 w 1528812"/>
                <a:gd name="connsiteY354" fmla="*/ 1471480 h 1748491"/>
                <a:gd name="connsiteX355" fmla="*/ 36755 w 1528812"/>
                <a:gd name="connsiteY355" fmla="*/ 1445979 h 1748491"/>
                <a:gd name="connsiteX356" fmla="*/ 56850 w 1528812"/>
                <a:gd name="connsiteY356" fmla="*/ 1414379 h 1748491"/>
                <a:gd name="connsiteX357" fmla="*/ 49534 w 1528812"/>
                <a:gd name="connsiteY357" fmla="*/ 1392025 h 1748491"/>
                <a:gd name="connsiteX358" fmla="*/ 29825 w 1528812"/>
                <a:gd name="connsiteY358" fmla="*/ 1366776 h 1748491"/>
                <a:gd name="connsiteX359" fmla="*/ 33608 w 1528812"/>
                <a:gd name="connsiteY359" fmla="*/ 1300679 h 1748491"/>
                <a:gd name="connsiteX360" fmla="*/ 79609 w 1528812"/>
                <a:gd name="connsiteY360" fmla="*/ 1223154 h 1748491"/>
                <a:gd name="connsiteX361" fmla="*/ 93277 w 1528812"/>
                <a:gd name="connsiteY361" fmla="*/ 1161556 h 1748491"/>
                <a:gd name="connsiteX362" fmla="*/ 119742 w 1528812"/>
                <a:gd name="connsiteY362" fmla="*/ 1142020 h 1748491"/>
                <a:gd name="connsiteX363" fmla="*/ 113468 w 1528812"/>
                <a:gd name="connsiteY363" fmla="*/ 1090305 h 1748491"/>
                <a:gd name="connsiteX364" fmla="*/ 129626 w 1528812"/>
                <a:gd name="connsiteY364" fmla="*/ 1044709 h 1748491"/>
                <a:gd name="connsiteX365" fmla="*/ 131884 w 1528812"/>
                <a:gd name="connsiteY365" fmla="*/ 1016486 h 1748491"/>
                <a:gd name="connsiteX366" fmla="*/ 151188 w 1528812"/>
                <a:gd name="connsiteY366" fmla="*/ 997588 h 1748491"/>
                <a:gd name="connsiteX367" fmla="*/ 148119 w 1528812"/>
                <a:gd name="connsiteY367" fmla="*/ 944039 h 1748491"/>
                <a:gd name="connsiteX368" fmla="*/ 168156 w 1528812"/>
                <a:gd name="connsiteY368" fmla="*/ 899968 h 1748491"/>
                <a:gd name="connsiteX369" fmla="*/ 193811 w 1528812"/>
                <a:gd name="connsiteY369" fmla="*/ 883637 h 1748491"/>
                <a:gd name="connsiteX370" fmla="*/ 232091 w 1528812"/>
                <a:gd name="connsiteY370" fmla="*/ 837230 h 1748491"/>
                <a:gd name="connsiteX371" fmla="*/ 236106 w 1528812"/>
                <a:gd name="connsiteY371" fmla="*/ 809973 h 1748491"/>
                <a:gd name="connsiteX372" fmla="*/ 258537 w 1528812"/>
                <a:gd name="connsiteY372" fmla="*/ 807483 h 1748491"/>
                <a:gd name="connsiteX373" fmla="*/ 265699 w 1528812"/>
                <a:gd name="connsiteY373" fmla="*/ 787697 h 1748491"/>
                <a:gd name="connsiteX374" fmla="*/ 284598 w 1528812"/>
                <a:gd name="connsiteY374" fmla="*/ 785361 h 1748491"/>
                <a:gd name="connsiteX375" fmla="*/ 296335 w 1528812"/>
                <a:gd name="connsiteY375" fmla="*/ 774898 h 1748491"/>
                <a:gd name="connsiteX376" fmla="*/ 326893 w 1528812"/>
                <a:gd name="connsiteY376" fmla="*/ 695694 h 1748491"/>
                <a:gd name="connsiteX377" fmla="*/ 351660 w 1528812"/>
                <a:gd name="connsiteY377" fmla="*/ 654692 h 1748491"/>
                <a:gd name="connsiteX378" fmla="*/ 369593 w 1528812"/>
                <a:gd name="connsiteY378" fmla="*/ 647781 h 1748491"/>
                <a:gd name="connsiteX379" fmla="*/ 369593 w 1528812"/>
                <a:gd name="connsiteY379" fmla="*/ 647781 h 1748491"/>
                <a:gd name="connsiteX380" fmla="*/ 396136 w 1528812"/>
                <a:gd name="connsiteY380" fmla="*/ 625023 h 1748491"/>
                <a:gd name="connsiteX381" fmla="*/ 396136 w 1528812"/>
                <a:gd name="connsiteY381" fmla="*/ 625023 h 1748491"/>
                <a:gd name="connsiteX382" fmla="*/ 402892 w 1528812"/>
                <a:gd name="connsiteY382" fmla="*/ 610467 h 1748491"/>
                <a:gd name="connsiteX383" fmla="*/ 402892 w 1528812"/>
                <a:gd name="connsiteY383" fmla="*/ 610467 h 1748491"/>
                <a:gd name="connsiteX384" fmla="*/ 410459 w 1528812"/>
                <a:gd name="connsiteY384" fmla="*/ 579349 h 1748491"/>
                <a:gd name="connsiteX385" fmla="*/ 434415 w 1528812"/>
                <a:gd name="connsiteY385" fmla="*/ 542768 h 1748491"/>
                <a:gd name="connsiteX386" fmla="*/ 439087 w 1528812"/>
                <a:gd name="connsiteY386" fmla="*/ 489451 h 1748491"/>
                <a:gd name="connsiteX387" fmla="*/ 458063 w 1528812"/>
                <a:gd name="connsiteY387" fmla="*/ 450129 h 1748491"/>
                <a:gd name="connsiteX388" fmla="*/ 447928 w 1528812"/>
                <a:gd name="connsiteY388" fmla="*/ 450689 h 1748491"/>
                <a:gd name="connsiteX389" fmla="*/ 450669 w 1528812"/>
                <a:gd name="connsiteY389" fmla="*/ 438141 h 1748491"/>
                <a:gd name="connsiteX390" fmla="*/ 500763 w 1528812"/>
                <a:gd name="connsiteY390" fmla="*/ 390943 h 1748491"/>
                <a:gd name="connsiteX391" fmla="*/ 481208 w 1528812"/>
                <a:gd name="connsiteY391" fmla="*/ 367624 h 1748491"/>
                <a:gd name="connsiteX392" fmla="*/ 505570 w 1528812"/>
                <a:gd name="connsiteY392" fmla="*/ 334884 h 1748491"/>
                <a:gd name="connsiteX393" fmla="*/ 506612 w 1528812"/>
                <a:gd name="connsiteY393" fmla="*/ 317762 h 1748491"/>
                <a:gd name="connsiteX394" fmla="*/ 493099 w 1528812"/>
                <a:gd name="connsiteY394" fmla="*/ 329499 h 1748491"/>
                <a:gd name="connsiteX395" fmla="*/ 487463 w 1528812"/>
                <a:gd name="connsiteY395" fmla="*/ 323399 h 1748491"/>
                <a:gd name="connsiteX396" fmla="*/ 504180 w 1528812"/>
                <a:gd name="connsiteY396" fmla="*/ 307724 h 1748491"/>
                <a:gd name="connsiteX397" fmla="*/ 510454 w 1528812"/>
                <a:gd name="connsiteY397" fmla="*/ 281258 h 1748491"/>
                <a:gd name="connsiteX398" fmla="*/ 477328 w 1528812"/>
                <a:gd name="connsiteY398" fmla="*/ 269270 h 1748491"/>
                <a:gd name="connsiteX399" fmla="*/ 487945 w 1528812"/>
                <a:gd name="connsiteY399" fmla="*/ 253113 h 1748491"/>
                <a:gd name="connsiteX400" fmla="*/ 463410 w 1528812"/>
                <a:gd name="connsiteY400" fmla="*/ 187904 h 1748491"/>
                <a:gd name="connsiteX401" fmla="*/ 467039 w 1528812"/>
                <a:gd name="connsiteY401" fmla="*/ 164103 h 1748491"/>
                <a:gd name="connsiteX402" fmla="*/ 467039 w 1528812"/>
                <a:gd name="connsiteY402" fmla="*/ 164103 h 1748491"/>
                <a:gd name="connsiteX403" fmla="*/ 479992 w 1528812"/>
                <a:gd name="connsiteY403" fmla="*/ 159508 h 1748491"/>
                <a:gd name="connsiteX404" fmla="*/ 494142 w 1528812"/>
                <a:gd name="connsiteY404" fmla="*/ 164334 h 1748491"/>
                <a:gd name="connsiteX405" fmla="*/ 538039 w 1528812"/>
                <a:gd name="connsiteY405" fmla="*/ 218771 h 1748491"/>
                <a:gd name="connsiteX406" fmla="*/ 556050 w 1528812"/>
                <a:gd name="connsiteY406" fmla="*/ 205432 h 1748491"/>
                <a:gd name="connsiteX407" fmla="*/ 561918 w 1528812"/>
                <a:gd name="connsiteY407" fmla="*/ 208000 h 1748491"/>
                <a:gd name="connsiteX408" fmla="*/ 566184 w 1528812"/>
                <a:gd name="connsiteY408" fmla="*/ 197788 h 1748491"/>
                <a:gd name="connsiteX409" fmla="*/ 555567 w 1528812"/>
                <a:gd name="connsiteY409" fmla="*/ 143505 h 1748491"/>
                <a:gd name="connsiteX410" fmla="*/ 605333 w 1528812"/>
                <a:gd name="connsiteY410" fmla="*/ 132811 h 1748491"/>
                <a:gd name="connsiteX411" fmla="*/ 602920 w 1528812"/>
                <a:gd name="connsiteY411" fmla="*/ 144625 h 1748491"/>
                <a:gd name="connsiteX412" fmla="*/ 599696 w 1528812"/>
                <a:gd name="connsiteY412" fmla="*/ 133699 h 1748491"/>
                <a:gd name="connsiteX413" fmla="*/ 593827 w 1528812"/>
                <a:gd name="connsiteY413" fmla="*/ 137965 h 1748491"/>
                <a:gd name="connsiteX414" fmla="*/ 607900 w 1528812"/>
                <a:gd name="connsiteY414" fmla="*/ 153234 h 1748491"/>
                <a:gd name="connsiteX415" fmla="*/ 599213 w 1528812"/>
                <a:gd name="connsiteY415" fmla="*/ 170280 h 1748491"/>
                <a:gd name="connsiteX416" fmla="*/ 611915 w 1528812"/>
                <a:gd name="connsiteY416" fmla="*/ 191514 h 1748491"/>
                <a:gd name="connsiteX417" fmla="*/ 610313 w 1528812"/>
                <a:gd name="connsiteY417" fmla="*/ 201803 h 1748491"/>
                <a:gd name="connsiteX418" fmla="*/ 626161 w 1528812"/>
                <a:gd name="connsiteY418" fmla="*/ 215393 h 1748491"/>
                <a:gd name="connsiteX419" fmla="*/ 626161 w 1528812"/>
                <a:gd name="connsiteY419" fmla="*/ 215393 h 1748491"/>
                <a:gd name="connsiteX420" fmla="*/ 626084 w 1528812"/>
                <a:gd name="connsiteY420" fmla="*/ 213289 h 1748491"/>
                <a:gd name="connsiteX421" fmla="*/ 626084 w 1528812"/>
                <a:gd name="connsiteY421" fmla="*/ 213289 h 1748491"/>
                <a:gd name="connsiteX422" fmla="*/ 659287 w 1528812"/>
                <a:gd name="connsiteY422" fmla="*/ 220605 h 1748491"/>
                <a:gd name="connsiteX423" fmla="*/ 672394 w 1528812"/>
                <a:gd name="connsiteY423" fmla="*/ 210548 h 1748491"/>
                <a:gd name="connsiteX424" fmla="*/ 669672 w 1528812"/>
                <a:gd name="connsiteY424" fmla="*/ 225257 h 1748491"/>
                <a:gd name="connsiteX425" fmla="*/ 677143 w 1528812"/>
                <a:gd name="connsiteY425" fmla="*/ 236357 h 1748491"/>
                <a:gd name="connsiteX426" fmla="*/ 684710 w 1528812"/>
                <a:gd name="connsiteY426" fmla="*/ 229118 h 1748491"/>
                <a:gd name="connsiteX427" fmla="*/ 711408 w 1528812"/>
                <a:gd name="connsiteY427" fmla="*/ 227670 h 1748491"/>
                <a:gd name="connsiteX428" fmla="*/ 712141 w 1528812"/>
                <a:gd name="connsiteY428" fmla="*/ 241897 h 1748491"/>
                <a:gd name="connsiteX429" fmla="*/ 700153 w 1528812"/>
                <a:gd name="connsiteY429" fmla="*/ 255892 h 1748491"/>
                <a:gd name="connsiteX430" fmla="*/ 692683 w 1528812"/>
                <a:gd name="connsiteY430" fmla="*/ 256452 h 1748491"/>
                <a:gd name="connsiteX431" fmla="*/ 687779 w 1528812"/>
                <a:gd name="connsiteY431" fmla="*/ 242862 h 1748491"/>
                <a:gd name="connsiteX432" fmla="*/ 674035 w 1528812"/>
                <a:gd name="connsiteY432" fmla="*/ 254927 h 1748491"/>
                <a:gd name="connsiteX433" fmla="*/ 680232 w 1528812"/>
                <a:gd name="connsiteY433" fmla="*/ 282030 h 1748491"/>
                <a:gd name="connsiteX434" fmla="*/ 661661 w 1528812"/>
                <a:gd name="connsiteY434" fmla="*/ 300446 h 1748491"/>
                <a:gd name="connsiteX435" fmla="*/ 668495 w 1528812"/>
                <a:gd name="connsiteY435" fmla="*/ 311141 h 1748491"/>
                <a:gd name="connsiteX436" fmla="*/ 677008 w 1528812"/>
                <a:gd name="connsiteY436" fmla="*/ 302628 h 1748491"/>
                <a:gd name="connsiteX437" fmla="*/ 686332 w 1528812"/>
                <a:gd name="connsiteY437" fmla="*/ 312356 h 1748491"/>
                <a:gd name="connsiteX438" fmla="*/ 708840 w 1528812"/>
                <a:gd name="connsiteY438" fmla="*/ 291856 h 1748491"/>
                <a:gd name="connsiteX439" fmla="*/ 713010 w 1528812"/>
                <a:gd name="connsiteY439" fmla="*/ 274096 h 1748491"/>
                <a:gd name="connsiteX440" fmla="*/ 718569 w 1528812"/>
                <a:gd name="connsiteY440" fmla="*/ 279076 h 1748491"/>
                <a:gd name="connsiteX441" fmla="*/ 737545 w 1528812"/>
                <a:gd name="connsiteY441" fmla="*/ 265004 h 1748491"/>
                <a:gd name="connsiteX442" fmla="*/ 727893 w 1528812"/>
                <a:gd name="connsiteY442" fmla="*/ 253653 h 1748491"/>
                <a:gd name="connsiteX443" fmla="*/ 732565 w 1528812"/>
                <a:gd name="connsiteY443" fmla="*/ 242071 h 1748491"/>
                <a:gd name="connsiteX444" fmla="*/ 739553 w 1528812"/>
                <a:gd name="connsiteY444" fmla="*/ 243596 h 1748491"/>
                <a:gd name="connsiteX445" fmla="*/ 738356 w 1528812"/>
                <a:gd name="connsiteY445" fmla="*/ 226937 h 1748491"/>
                <a:gd name="connsiteX446" fmla="*/ 755729 w 1528812"/>
                <a:gd name="connsiteY446" fmla="*/ 221956 h 1748491"/>
                <a:gd name="connsiteX447" fmla="*/ 776153 w 1528812"/>
                <a:gd name="connsiteY447" fmla="*/ 232014 h 1748491"/>
                <a:gd name="connsiteX448" fmla="*/ 787079 w 1528812"/>
                <a:gd name="connsiteY448" fmla="*/ 223404 h 1748491"/>
                <a:gd name="connsiteX449" fmla="*/ 787079 w 1528812"/>
                <a:gd name="connsiteY449" fmla="*/ 223404 h 1748491"/>
                <a:gd name="connsiteX450" fmla="*/ 789164 w 1528812"/>
                <a:gd name="connsiteY450" fmla="*/ 219543 h 1748491"/>
                <a:gd name="connsiteX451" fmla="*/ 789164 w 1528812"/>
                <a:gd name="connsiteY451" fmla="*/ 219543 h 1748491"/>
                <a:gd name="connsiteX452" fmla="*/ 796557 w 1528812"/>
                <a:gd name="connsiteY452" fmla="*/ 206359 h 1748491"/>
                <a:gd name="connsiteX453" fmla="*/ 814336 w 1528812"/>
                <a:gd name="connsiteY453" fmla="*/ 209582 h 1748491"/>
                <a:gd name="connsiteX454" fmla="*/ 817869 w 1528812"/>
                <a:gd name="connsiteY454" fmla="*/ 222458 h 1748491"/>
                <a:gd name="connsiteX455" fmla="*/ 827849 w 1528812"/>
                <a:gd name="connsiteY455" fmla="*/ 216745 h 1748491"/>
                <a:gd name="connsiteX456" fmla="*/ 800418 w 1528812"/>
                <a:gd name="connsiteY456" fmla="*/ 178870 h 1748491"/>
                <a:gd name="connsiteX457" fmla="*/ 801152 w 1528812"/>
                <a:gd name="connsiteY457" fmla="*/ 170511 h 1748491"/>
                <a:gd name="connsiteX458" fmla="*/ 806055 w 1528812"/>
                <a:gd name="connsiteY458" fmla="*/ 181688 h 1748491"/>
                <a:gd name="connsiteX459" fmla="*/ 814741 w 1528812"/>
                <a:gd name="connsiteY459" fmla="*/ 182480 h 1748491"/>
                <a:gd name="connsiteX460" fmla="*/ 815301 w 1528812"/>
                <a:gd name="connsiteY460" fmla="*/ 169044 h 174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</a:cxnLst>
              <a:rect l="l" t="t" r="r" b="b"/>
              <a:pathLst>
                <a:path w="1528812" h="1748491">
                  <a:moveTo>
                    <a:pt x="610931" y="1612553"/>
                  </a:moveTo>
                  <a:lnTo>
                    <a:pt x="615602" y="1629348"/>
                  </a:lnTo>
                  <a:lnTo>
                    <a:pt x="604097" y="1624695"/>
                  </a:lnTo>
                  <a:lnTo>
                    <a:pt x="587785" y="1630486"/>
                  </a:lnTo>
                  <a:lnTo>
                    <a:pt x="595912" y="1622032"/>
                  </a:lnTo>
                  <a:lnTo>
                    <a:pt x="590855" y="1610932"/>
                  </a:lnTo>
                  <a:lnTo>
                    <a:pt x="610950" y="1612534"/>
                  </a:lnTo>
                  <a:close/>
                  <a:moveTo>
                    <a:pt x="815243" y="169179"/>
                  </a:moveTo>
                  <a:lnTo>
                    <a:pt x="861959" y="171920"/>
                  </a:lnTo>
                  <a:lnTo>
                    <a:pt x="884795" y="166458"/>
                  </a:lnTo>
                  <a:lnTo>
                    <a:pt x="890509" y="156400"/>
                  </a:lnTo>
                  <a:lnTo>
                    <a:pt x="890509" y="156400"/>
                  </a:lnTo>
                  <a:lnTo>
                    <a:pt x="895181" y="156651"/>
                  </a:lnTo>
                  <a:lnTo>
                    <a:pt x="895181" y="156651"/>
                  </a:lnTo>
                  <a:lnTo>
                    <a:pt x="907960" y="140166"/>
                  </a:lnTo>
                  <a:lnTo>
                    <a:pt x="900818" y="125205"/>
                  </a:lnTo>
                  <a:lnTo>
                    <a:pt x="918017" y="108237"/>
                  </a:lnTo>
                  <a:lnTo>
                    <a:pt x="938287" y="117001"/>
                  </a:lnTo>
                  <a:lnTo>
                    <a:pt x="950429" y="106384"/>
                  </a:lnTo>
                  <a:lnTo>
                    <a:pt x="959598" y="117329"/>
                  </a:lnTo>
                  <a:lnTo>
                    <a:pt x="970543" y="115804"/>
                  </a:lnTo>
                  <a:lnTo>
                    <a:pt x="977531" y="105110"/>
                  </a:lnTo>
                  <a:lnTo>
                    <a:pt x="967474" y="94338"/>
                  </a:lnTo>
                  <a:lnTo>
                    <a:pt x="978400" y="80343"/>
                  </a:lnTo>
                  <a:lnTo>
                    <a:pt x="977280" y="63529"/>
                  </a:lnTo>
                  <a:lnTo>
                    <a:pt x="960641" y="48240"/>
                  </a:lnTo>
                  <a:lnTo>
                    <a:pt x="958150" y="69552"/>
                  </a:lnTo>
                  <a:lnTo>
                    <a:pt x="945854" y="69224"/>
                  </a:lnTo>
                  <a:lnTo>
                    <a:pt x="938615" y="57719"/>
                  </a:lnTo>
                  <a:lnTo>
                    <a:pt x="953653" y="49766"/>
                  </a:lnTo>
                  <a:lnTo>
                    <a:pt x="913771" y="42121"/>
                  </a:lnTo>
                  <a:lnTo>
                    <a:pt x="927689" y="37777"/>
                  </a:lnTo>
                  <a:lnTo>
                    <a:pt x="923828" y="18570"/>
                  </a:lnTo>
                  <a:lnTo>
                    <a:pt x="942321" y="18010"/>
                  </a:lnTo>
                  <a:lnTo>
                    <a:pt x="952687" y="10135"/>
                  </a:lnTo>
                  <a:lnTo>
                    <a:pt x="962976" y="17374"/>
                  </a:lnTo>
                  <a:lnTo>
                    <a:pt x="980022" y="1699"/>
                  </a:lnTo>
                  <a:lnTo>
                    <a:pt x="996739" y="17702"/>
                  </a:lnTo>
                  <a:lnTo>
                    <a:pt x="1007916" y="3783"/>
                  </a:lnTo>
                  <a:lnTo>
                    <a:pt x="1019653" y="2336"/>
                  </a:lnTo>
                  <a:lnTo>
                    <a:pt x="1024865" y="21157"/>
                  </a:lnTo>
                  <a:lnTo>
                    <a:pt x="1041833" y="19709"/>
                  </a:lnTo>
                  <a:lnTo>
                    <a:pt x="1050269" y="37314"/>
                  </a:lnTo>
                  <a:lnTo>
                    <a:pt x="1047624" y="13262"/>
                  </a:lnTo>
                  <a:lnTo>
                    <a:pt x="1053184" y="6910"/>
                  </a:lnTo>
                  <a:lnTo>
                    <a:pt x="1061137" y="10289"/>
                  </a:lnTo>
                  <a:lnTo>
                    <a:pt x="1095227" y="0"/>
                  </a:lnTo>
                  <a:lnTo>
                    <a:pt x="1093220" y="14381"/>
                  </a:lnTo>
                  <a:lnTo>
                    <a:pt x="1093220" y="14381"/>
                  </a:lnTo>
                  <a:lnTo>
                    <a:pt x="1092178" y="27083"/>
                  </a:lnTo>
                  <a:lnTo>
                    <a:pt x="1092178" y="27083"/>
                  </a:lnTo>
                  <a:lnTo>
                    <a:pt x="1093780" y="42527"/>
                  </a:lnTo>
                  <a:lnTo>
                    <a:pt x="1083800" y="46947"/>
                  </a:lnTo>
                  <a:lnTo>
                    <a:pt x="1091598" y="53703"/>
                  </a:lnTo>
                  <a:lnTo>
                    <a:pt x="1082912" y="68896"/>
                  </a:lnTo>
                  <a:lnTo>
                    <a:pt x="1097389" y="82486"/>
                  </a:lnTo>
                  <a:lnTo>
                    <a:pt x="1097389" y="82486"/>
                  </a:lnTo>
                  <a:lnTo>
                    <a:pt x="1101656" y="81038"/>
                  </a:lnTo>
                  <a:lnTo>
                    <a:pt x="1101656" y="81038"/>
                  </a:lnTo>
                  <a:lnTo>
                    <a:pt x="1109049" y="77582"/>
                  </a:lnTo>
                  <a:lnTo>
                    <a:pt x="1109937" y="59340"/>
                  </a:lnTo>
                  <a:lnTo>
                    <a:pt x="1126577" y="50731"/>
                  </a:lnTo>
                  <a:lnTo>
                    <a:pt x="1135264" y="81848"/>
                  </a:lnTo>
                  <a:lnTo>
                    <a:pt x="1140013" y="81848"/>
                  </a:lnTo>
                  <a:lnTo>
                    <a:pt x="1148545" y="64398"/>
                  </a:lnTo>
                  <a:lnTo>
                    <a:pt x="1172018" y="47912"/>
                  </a:lnTo>
                  <a:lnTo>
                    <a:pt x="1169683" y="55634"/>
                  </a:lnTo>
                  <a:lnTo>
                    <a:pt x="1189218" y="70266"/>
                  </a:lnTo>
                  <a:lnTo>
                    <a:pt x="1187597" y="110148"/>
                  </a:lnTo>
                  <a:lnTo>
                    <a:pt x="1200299" y="117638"/>
                  </a:lnTo>
                  <a:lnTo>
                    <a:pt x="1209063" y="142965"/>
                  </a:lnTo>
                  <a:lnTo>
                    <a:pt x="1193697" y="155841"/>
                  </a:lnTo>
                  <a:lnTo>
                    <a:pt x="1196747" y="169431"/>
                  </a:lnTo>
                  <a:lnTo>
                    <a:pt x="1177848" y="186881"/>
                  </a:lnTo>
                  <a:lnTo>
                    <a:pt x="1202287" y="194757"/>
                  </a:lnTo>
                  <a:lnTo>
                    <a:pt x="1205105" y="177384"/>
                  </a:lnTo>
                  <a:lnTo>
                    <a:pt x="1222556" y="161632"/>
                  </a:lnTo>
                  <a:lnTo>
                    <a:pt x="1231089" y="165801"/>
                  </a:lnTo>
                  <a:lnTo>
                    <a:pt x="1222325" y="181476"/>
                  </a:lnTo>
                  <a:lnTo>
                    <a:pt x="1233502" y="181071"/>
                  </a:lnTo>
                  <a:lnTo>
                    <a:pt x="1233830" y="188059"/>
                  </a:lnTo>
                  <a:lnTo>
                    <a:pt x="1235915" y="188059"/>
                  </a:lnTo>
                  <a:lnTo>
                    <a:pt x="1230200" y="235489"/>
                  </a:lnTo>
                  <a:lnTo>
                    <a:pt x="1237188" y="242496"/>
                  </a:lnTo>
                  <a:lnTo>
                    <a:pt x="1283904" y="241762"/>
                  </a:lnTo>
                  <a:lnTo>
                    <a:pt x="1289618" y="227284"/>
                  </a:lnTo>
                  <a:lnTo>
                    <a:pt x="1305466" y="216590"/>
                  </a:lnTo>
                  <a:lnTo>
                    <a:pt x="1294521" y="206861"/>
                  </a:lnTo>
                  <a:lnTo>
                    <a:pt x="1307706" y="193425"/>
                  </a:lnTo>
                  <a:lnTo>
                    <a:pt x="1321219" y="202826"/>
                  </a:lnTo>
                  <a:lnTo>
                    <a:pt x="1317995" y="220682"/>
                  </a:lnTo>
                  <a:lnTo>
                    <a:pt x="1337299" y="222690"/>
                  </a:lnTo>
                  <a:lnTo>
                    <a:pt x="1326199" y="237168"/>
                  </a:lnTo>
                  <a:lnTo>
                    <a:pt x="1337299" y="258788"/>
                  </a:lnTo>
                  <a:lnTo>
                    <a:pt x="1328612" y="259599"/>
                  </a:lnTo>
                  <a:lnTo>
                    <a:pt x="1323149" y="271355"/>
                  </a:lnTo>
                  <a:lnTo>
                    <a:pt x="1343418" y="279231"/>
                  </a:lnTo>
                  <a:lnTo>
                    <a:pt x="1357819" y="312125"/>
                  </a:lnTo>
                  <a:lnTo>
                    <a:pt x="1329828" y="325310"/>
                  </a:lnTo>
                  <a:lnTo>
                    <a:pt x="1338109" y="347760"/>
                  </a:lnTo>
                  <a:lnTo>
                    <a:pt x="1329577" y="346621"/>
                  </a:lnTo>
                  <a:lnTo>
                    <a:pt x="1327647" y="354497"/>
                  </a:lnTo>
                  <a:lnTo>
                    <a:pt x="1331276" y="364554"/>
                  </a:lnTo>
                  <a:lnTo>
                    <a:pt x="1347761" y="369380"/>
                  </a:lnTo>
                  <a:lnTo>
                    <a:pt x="1342626" y="386986"/>
                  </a:lnTo>
                  <a:lnTo>
                    <a:pt x="1355406" y="402911"/>
                  </a:lnTo>
                  <a:lnTo>
                    <a:pt x="1343746" y="416656"/>
                  </a:lnTo>
                  <a:lnTo>
                    <a:pt x="1338611" y="406444"/>
                  </a:lnTo>
                  <a:lnTo>
                    <a:pt x="1331295" y="419880"/>
                  </a:lnTo>
                  <a:lnTo>
                    <a:pt x="1343360" y="424454"/>
                  </a:lnTo>
                  <a:lnTo>
                    <a:pt x="1336121" y="428470"/>
                  </a:lnTo>
                  <a:lnTo>
                    <a:pt x="1346565" y="456769"/>
                  </a:lnTo>
                  <a:lnTo>
                    <a:pt x="1339654" y="456615"/>
                  </a:lnTo>
                  <a:lnTo>
                    <a:pt x="1338689" y="465861"/>
                  </a:lnTo>
                  <a:lnTo>
                    <a:pt x="1354614" y="471093"/>
                  </a:lnTo>
                  <a:lnTo>
                    <a:pt x="1361216" y="482598"/>
                  </a:lnTo>
                  <a:lnTo>
                    <a:pt x="1367007" y="479046"/>
                  </a:lnTo>
                  <a:lnTo>
                    <a:pt x="1376968" y="500686"/>
                  </a:lnTo>
                  <a:lnTo>
                    <a:pt x="1387103" y="494084"/>
                  </a:lnTo>
                  <a:lnTo>
                    <a:pt x="1401986" y="505434"/>
                  </a:lnTo>
                  <a:lnTo>
                    <a:pt x="1405770" y="520549"/>
                  </a:lnTo>
                  <a:lnTo>
                    <a:pt x="1390172" y="528908"/>
                  </a:lnTo>
                  <a:lnTo>
                    <a:pt x="1382296" y="542826"/>
                  </a:lnTo>
                  <a:lnTo>
                    <a:pt x="1391871" y="551668"/>
                  </a:lnTo>
                  <a:lnTo>
                    <a:pt x="1403376" y="550143"/>
                  </a:lnTo>
                  <a:lnTo>
                    <a:pt x="1395249" y="562516"/>
                  </a:lnTo>
                  <a:lnTo>
                    <a:pt x="1409322" y="572651"/>
                  </a:lnTo>
                  <a:lnTo>
                    <a:pt x="1403376" y="590256"/>
                  </a:lnTo>
                  <a:lnTo>
                    <a:pt x="1425498" y="588403"/>
                  </a:lnTo>
                  <a:lnTo>
                    <a:pt x="1439822" y="601182"/>
                  </a:lnTo>
                  <a:lnTo>
                    <a:pt x="1453489" y="599889"/>
                  </a:lnTo>
                  <a:lnTo>
                    <a:pt x="1457504" y="618305"/>
                  </a:lnTo>
                  <a:lnTo>
                    <a:pt x="1470283" y="621200"/>
                  </a:lnTo>
                  <a:lnTo>
                    <a:pt x="1470283" y="630833"/>
                  </a:lnTo>
                  <a:lnTo>
                    <a:pt x="1477445" y="629462"/>
                  </a:lnTo>
                  <a:lnTo>
                    <a:pt x="1482908" y="638323"/>
                  </a:lnTo>
                  <a:lnTo>
                    <a:pt x="1486769" y="634134"/>
                  </a:lnTo>
                  <a:lnTo>
                    <a:pt x="1482426" y="647647"/>
                  </a:lnTo>
                  <a:lnTo>
                    <a:pt x="1489182" y="646044"/>
                  </a:lnTo>
                  <a:lnTo>
                    <a:pt x="1495533" y="662858"/>
                  </a:lnTo>
                  <a:lnTo>
                    <a:pt x="1506382" y="669460"/>
                  </a:lnTo>
                  <a:lnTo>
                    <a:pt x="1499703" y="673244"/>
                  </a:lnTo>
                  <a:lnTo>
                    <a:pt x="1509432" y="686351"/>
                  </a:lnTo>
                  <a:lnTo>
                    <a:pt x="1491981" y="695115"/>
                  </a:lnTo>
                  <a:lnTo>
                    <a:pt x="1507733" y="708222"/>
                  </a:lnTo>
                  <a:lnTo>
                    <a:pt x="1507656" y="731541"/>
                  </a:lnTo>
                  <a:lnTo>
                    <a:pt x="1494471" y="743529"/>
                  </a:lnTo>
                  <a:lnTo>
                    <a:pt x="1505417" y="753336"/>
                  </a:lnTo>
                  <a:lnTo>
                    <a:pt x="1505648" y="768373"/>
                  </a:lnTo>
                  <a:lnTo>
                    <a:pt x="1491170" y="778025"/>
                  </a:lnTo>
                  <a:lnTo>
                    <a:pt x="1497367" y="795708"/>
                  </a:lnTo>
                  <a:lnTo>
                    <a:pt x="1486904" y="799568"/>
                  </a:lnTo>
                  <a:lnTo>
                    <a:pt x="1494780" y="810919"/>
                  </a:lnTo>
                  <a:lnTo>
                    <a:pt x="1488757" y="818312"/>
                  </a:lnTo>
                  <a:lnTo>
                    <a:pt x="1504355" y="832617"/>
                  </a:lnTo>
                  <a:lnTo>
                    <a:pt x="1513119" y="827154"/>
                  </a:lnTo>
                  <a:lnTo>
                    <a:pt x="1508544" y="832462"/>
                  </a:lnTo>
                  <a:lnTo>
                    <a:pt x="1522616" y="848388"/>
                  </a:lnTo>
                  <a:lnTo>
                    <a:pt x="1516748" y="852480"/>
                  </a:lnTo>
                  <a:lnTo>
                    <a:pt x="1528813" y="864372"/>
                  </a:lnTo>
                  <a:lnTo>
                    <a:pt x="1513447" y="877479"/>
                  </a:lnTo>
                  <a:lnTo>
                    <a:pt x="1485784" y="884564"/>
                  </a:lnTo>
                  <a:lnTo>
                    <a:pt x="1493738" y="875645"/>
                  </a:lnTo>
                  <a:lnTo>
                    <a:pt x="1491807" y="862229"/>
                  </a:lnTo>
                  <a:lnTo>
                    <a:pt x="1499760" y="859970"/>
                  </a:lnTo>
                  <a:lnTo>
                    <a:pt x="1484395" y="856438"/>
                  </a:lnTo>
                  <a:lnTo>
                    <a:pt x="1474183" y="880568"/>
                  </a:lnTo>
                  <a:lnTo>
                    <a:pt x="1460110" y="890702"/>
                  </a:lnTo>
                  <a:lnTo>
                    <a:pt x="1446926" y="862963"/>
                  </a:lnTo>
                  <a:lnTo>
                    <a:pt x="1430923" y="865935"/>
                  </a:lnTo>
                  <a:lnTo>
                    <a:pt x="1412912" y="852422"/>
                  </a:lnTo>
                  <a:lnTo>
                    <a:pt x="1415151" y="865530"/>
                  </a:lnTo>
                  <a:lnTo>
                    <a:pt x="1406542" y="869950"/>
                  </a:lnTo>
                  <a:lnTo>
                    <a:pt x="1405731" y="881610"/>
                  </a:lnTo>
                  <a:lnTo>
                    <a:pt x="1440305" y="925199"/>
                  </a:lnTo>
                  <a:lnTo>
                    <a:pt x="1427757" y="929213"/>
                  </a:lnTo>
                  <a:lnTo>
                    <a:pt x="1425421" y="939985"/>
                  </a:lnTo>
                  <a:lnTo>
                    <a:pt x="1435556" y="959366"/>
                  </a:lnTo>
                  <a:lnTo>
                    <a:pt x="1429533" y="975929"/>
                  </a:lnTo>
                  <a:lnTo>
                    <a:pt x="1434282" y="991295"/>
                  </a:lnTo>
                  <a:lnTo>
                    <a:pt x="1395365" y="1000136"/>
                  </a:lnTo>
                  <a:lnTo>
                    <a:pt x="1391427" y="1003997"/>
                  </a:lnTo>
                  <a:lnTo>
                    <a:pt x="1398820" y="1004634"/>
                  </a:lnTo>
                  <a:lnTo>
                    <a:pt x="1398589" y="1015328"/>
                  </a:lnTo>
                  <a:lnTo>
                    <a:pt x="1369073" y="1027799"/>
                  </a:lnTo>
                  <a:lnTo>
                    <a:pt x="1362471" y="1041389"/>
                  </a:lnTo>
                  <a:lnTo>
                    <a:pt x="1342858" y="1043396"/>
                  </a:lnTo>
                  <a:lnTo>
                    <a:pt x="1329519" y="1026254"/>
                  </a:lnTo>
                  <a:lnTo>
                    <a:pt x="1307397" y="1043956"/>
                  </a:lnTo>
                  <a:lnTo>
                    <a:pt x="1294135" y="1040501"/>
                  </a:lnTo>
                  <a:lnTo>
                    <a:pt x="1289386" y="1057063"/>
                  </a:lnTo>
                  <a:lnTo>
                    <a:pt x="1296471" y="1063492"/>
                  </a:lnTo>
                  <a:lnTo>
                    <a:pt x="1260044" y="1102640"/>
                  </a:lnTo>
                  <a:lnTo>
                    <a:pt x="1262380" y="1113817"/>
                  </a:lnTo>
                  <a:lnTo>
                    <a:pt x="1274522" y="1114222"/>
                  </a:lnTo>
                  <a:lnTo>
                    <a:pt x="1274040" y="1126519"/>
                  </a:lnTo>
                  <a:lnTo>
                    <a:pt x="1308459" y="1176864"/>
                  </a:lnTo>
                  <a:lnTo>
                    <a:pt x="1307976" y="1213696"/>
                  </a:lnTo>
                  <a:lnTo>
                    <a:pt x="1330658" y="1292166"/>
                  </a:lnTo>
                  <a:lnTo>
                    <a:pt x="1344885" y="1306876"/>
                  </a:lnTo>
                  <a:lnTo>
                    <a:pt x="1349229" y="1336063"/>
                  </a:lnTo>
                  <a:lnTo>
                    <a:pt x="1349229" y="1336063"/>
                  </a:lnTo>
                  <a:lnTo>
                    <a:pt x="1349229" y="1347800"/>
                  </a:lnTo>
                  <a:lnTo>
                    <a:pt x="1349229" y="1347800"/>
                  </a:lnTo>
                  <a:lnTo>
                    <a:pt x="1347066" y="1351989"/>
                  </a:lnTo>
                  <a:lnTo>
                    <a:pt x="1347066" y="1351989"/>
                  </a:lnTo>
                  <a:lnTo>
                    <a:pt x="1347703" y="1357047"/>
                  </a:lnTo>
                  <a:lnTo>
                    <a:pt x="1347703" y="1357047"/>
                  </a:lnTo>
                  <a:lnTo>
                    <a:pt x="1334345" y="1411657"/>
                  </a:lnTo>
                  <a:lnTo>
                    <a:pt x="1320273" y="1417525"/>
                  </a:lnTo>
                  <a:lnTo>
                    <a:pt x="1320273" y="1431598"/>
                  </a:lnTo>
                  <a:lnTo>
                    <a:pt x="1332087" y="1443258"/>
                  </a:lnTo>
                  <a:lnTo>
                    <a:pt x="1331450" y="1460631"/>
                  </a:lnTo>
                  <a:lnTo>
                    <a:pt x="1324462" y="1480321"/>
                  </a:lnTo>
                  <a:lnTo>
                    <a:pt x="1329442" y="1484105"/>
                  </a:lnTo>
                  <a:lnTo>
                    <a:pt x="1314964" y="1494239"/>
                  </a:lnTo>
                  <a:lnTo>
                    <a:pt x="1317474" y="1502367"/>
                  </a:lnTo>
                  <a:lnTo>
                    <a:pt x="1328882" y="1496498"/>
                  </a:lnTo>
                  <a:lnTo>
                    <a:pt x="1321720" y="1512906"/>
                  </a:lnTo>
                  <a:lnTo>
                    <a:pt x="1329596" y="1504702"/>
                  </a:lnTo>
                  <a:lnTo>
                    <a:pt x="1327434" y="1512578"/>
                  </a:lnTo>
                  <a:lnTo>
                    <a:pt x="1345522" y="1537422"/>
                  </a:lnTo>
                  <a:lnTo>
                    <a:pt x="1336430" y="1535569"/>
                  </a:lnTo>
                  <a:lnTo>
                    <a:pt x="1333457" y="1544487"/>
                  </a:lnTo>
                  <a:lnTo>
                    <a:pt x="1321643" y="1541592"/>
                  </a:lnTo>
                  <a:lnTo>
                    <a:pt x="1307493" y="1554468"/>
                  </a:lnTo>
                  <a:lnTo>
                    <a:pt x="1335388" y="1575142"/>
                  </a:lnTo>
                  <a:lnTo>
                    <a:pt x="1334500" y="1606183"/>
                  </a:lnTo>
                  <a:lnTo>
                    <a:pt x="1346565" y="1619696"/>
                  </a:lnTo>
                  <a:lnTo>
                    <a:pt x="1341990" y="1638035"/>
                  </a:lnTo>
                  <a:lnTo>
                    <a:pt x="1332338" y="1646798"/>
                  </a:lnTo>
                  <a:lnTo>
                    <a:pt x="1321643" y="1641335"/>
                  </a:lnTo>
                  <a:lnTo>
                    <a:pt x="1314250" y="1667067"/>
                  </a:lnTo>
                  <a:lnTo>
                    <a:pt x="1307976" y="1639578"/>
                  </a:lnTo>
                  <a:lnTo>
                    <a:pt x="1290853" y="1640216"/>
                  </a:lnTo>
                  <a:lnTo>
                    <a:pt x="1288846" y="1631452"/>
                  </a:lnTo>
                  <a:lnTo>
                    <a:pt x="1274696" y="1635950"/>
                  </a:lnTo>
                  <a:lnTo>
                    <a:pt x="1256763" y="1657898"/>
                  </a:lnTo>
                  <a:lnTo>
                    <a:pt x="1199276" y="1637880"/>
                  </a:lnTo>
                  <a:lnTo>
                    <a:pt x="1188504" y="1645524"/>
                  </a:lnTo>
                  <a:lnTo>
                    <a:pt x="1188504" y="1645524"/>
                  </a:lnTo>
                  <a:lnTo>
                    <a:pt x="1188099" y="1648902"/>
                  </a:lnTo>
                  <a:lnTo>
                    <a:pt x="1188099" y="1648902"/>
                  </a:lnTo>
                  <a:lnTo>
                    <a:pt x="1180377" y="1659925"/>
                  </a:lnTo>
                  <a:lnTo>
                    <a:pt x="1167752" y="1661624"/>
                  </a:lnTo>
                  <a:lnTo>
                    <a:pt x="1169277" y="1670947"/>
                  </a:lnTo>
                  <a:lnTo>
                    <a:pt x="1148120" y="1688089"/>
                  </a:lnTo>
                  <a:lnTo>
                    <a:pt x="1123759" y="1695965"/>
                  </a:lnTo>
                  <a:lnTo>
                    <a:pt x="1099474" y="1688495"/>
                  </a:lnTo>
                  <a:lnTo>
                    <a:pt x="1089591" y="1695077"/>
                  </a:lnTo>
                  <a:lnTo>
                    <a:pt x="1075750" y="1711408"/>
                  </a:lnTo>
                  <a:lnTo>
                    <a:pt x="1069727" y="1736658"/>
                  </a:lnTo>
                  <a:lnTo>
                    <a:pt x="1069727" y="1736658"/>
                  </a:lnTo>
                  <a:lnTo>
                    <a:pt x="1000812" y="1724014"/>
                  </a:lnTo>
                  <a:lnTo>
                    <a:pt x="857924" y="1653748"/>
                  </a:lnTo>
                  <a:lnTo>
                    <a:pt x="808468" y="1636625"/>
                  </a:lnTo>
                  <a:lnTo>
                    <a:pt x="772369" y="1631954"/>
                  </a:lnTo>
                  <a:lnTo>
                    <a:pt x="708840" y="1660504"/>
                  </a:lnTo>
                  <a:lnTo>
                    <a:pt x="686409" y="1635177"/>
                  </a:lnTo>
                  <a:lnTo>
                    <a:pt x="686737" y="1624309"/>
                  </a:lnTo>
                  <a:lnTo>
                    <a:pt x="698146" y="1625834"/>
                  </a:lnTo>
                  <a:lnTo>
                    <a:pt x="697354" y="1618441"/>
                  </a:lnTo>
                  <a:lnTo>
                    <a:pt x="670097" y="1610970"/>
                  </a:lnTo>
                  <a:lnTo>
                    <a:pt x="665040" y="1592400"/>
                  </a:lnTo>
                  <a:lnTo>
                    <a:pt x="645330" y="1607110"/>
                  </a:lnTo>
                  <a:lnTo>
                    <a:pt x="645002" y="1615873"/>
                  </a:lnTo>
                  <a:lnTo>
                    <a:pt x="665426" y="1625776"/>
                  </a:lnTo>
                  <a:lnTo>
                    <a:pt x="656584" y="1640640"/>
                  </a:lnTo>
                  <a:lnTo>
                    <a:pt x="623053" y="1626240"/>
                  </a:lnTo>
                  <a:lnTo>
                    <a:pt x="627802" y="1609098"/>
                  </a:lnTo>
                  <a:lnTo>
                    <a:pt x="615737" y="1600025"/>
                  </a:lnTo>
                  <a:lnTo>
                    <a:pt x="620486" y="1587555"/>
                  </a:lnTo>
                  <a:lnTo>
                    <a:pt x="630215" y="1584736"/>
                  </a:lnTo>
                  <a:lnTo>
                    <a:pt x="621046" y="1572208"/>
                  </a:lnTo>
                  <a:lnTo>
                    <a:pt x="606085" y="1578790"/>
                  </a:lnTo>
                  <a:lnTo>
                    <a:pt x="600950" y="1557074"/>
                  </a:lnTo>
                  <a:lnTo>
                    <a:pt x="585758" y="1545414"/>
                  </a:lnTo>
                  <a:lnTo>
                    <a:pt x="580701" y="1554506"/>
                  </a:lnTo>
                  <a:lnTo>
                    <a:pt x="584716" y="1565838"/>
                  </a:lnTo>
                  <a:lnTo>
                    <a:pt x="572825" y="1576783"/>
                  </a:lnTo>
                  <a:lnTo>
                    <a:pt x="566956" y="1546379"/>
                  </a:lnTo>
                  <a:lnTo>
                    <a:pt x="545722" y="1545742"/>
                  </a:lnTo>
                  <a:lnTo>
                    <a:pt x="540973" y="1539391"/>
                  </a:lnTo>
                  <a:lnTo>
                    <a:pt x="538251" y="1550240"/>
                  </a:lnTo>
                  <a:lnTo>
                    <a:pt x="545645" y="1559564"/>
                  </a:lnTo>
                  <a:lnTo>
                    <a:pt x="533271" y="1557228"/>
                  </a:lnTo>
                  <a:lnTo>
                    <a:pt x="516940" y="1567845"/>
                  </a:lnTo>
                  <a:lnTo>
                    <a:pt x="498369" y="1568482"/>
                  </a:lnTo>
                  <a:lnTo>
                    <a:pt x="480591" y="1591165"/>
                  </a:lnTo>
                  <a:lnTo>
                    <a:pt x="483081" y="1604523"/>
                  </a:lnTo>
                  <a:lnTo>
                    <a:pt x="458565" y="1622688"/>
                  </a:lnTo>
                  <a:lnTo>
                    <a:pt x="466132" y="1634039"/>
                  </a:lnTo>
                  <a:lnTo>
                    <a:pt x="458333" y="1641586"/>
                  </a:lnTo>
                  <a:lnTo>
                    <a:pt x="478525" y="1656469"/>
                  </a:lnTo>
                  <a:lnTo>
                    <a:pt x="490030" y="1654462"/>
                  </a:lnTo>
                  <a:lnTo>
                    <a:pt x="494123" y="1668052"/>
                  </a:lnTo>
                  <a:lnTo>
                    <a:pt x="492926" y="1660002"/>
                  </a:lnTo>
                  <a:lnTo>
                    <a:pt x="503466" y="1666199"/>
                  </a:lnTo>
                  <a:lnTo>
                    <a:pt x="520202" y="1663882"/>
                  </a:lnTo>
                  <a:lnTo>
                    <a:pt x="520048" y="1652049"/>
                  </a:lnTo>
                  <a:lnTo>
                    <a:pt x="527287" y="1654308"/>
                  </a:lnTo>
                  <a:lnTo>
                    <a:pt x="529294" y="1646740"/>
                  </a:lnTo>
                  <a:lnTo>
                    <a:pt x="547305" y="1650292"/>
                  </a:lnTo>
                  <a:lnTo>
                    <a:pt x="560239" y="1642571"/>
                  </a:lnTo>
                  <a:lnTo>
                    <a:pt x="572149" y="1661469"/>
                  </a:lnTo>
                  <a:lnTo>
                    <a:pt x="565798" y="1669036"/>
                  </a:lnTo>
                  <a:lnTo>
                    <a:pt x="562343" y="1658014"/>
                  </a:lnTo>
                  <a:lnTo>
                    <a:pt x="555760" y="1665002"/>
                  </a:lnTo>
                  <a:lnTo>
                    <a:pt x="560258" y="1687433"/>
                  </a:lnTo>
                  <a:lnTo>
                    <a:pt x="545317" y="1701428"/>
                  </a:lnTo>
                  <a:lnTo>
                    <a:pt x="537827" y="1696757"/>
                  </a:lnTo>
                  <a:lnTo>
                    <a:pt x="541919" y="1684769"/>
                  </a:lnTo>
                  <a:lnTo>
                    <a:pt x="516438" y="1672453"/>
                  </a:lnTo>
                  <a:lnTo>
                    <a:pt x="510415" y="1684345"/>
                  </a:lnTo>
                  <a:lnTo>
                    <a:pt x="484200" y="1696410"/>
                  </a:lnTo>
                  <a:lnTo>
                    <a:pt x="489760" y="1709594"/>
                  </a:lnTo>
                  <a:lnTo>
                    <a:pt x="500705" y="1706138"/>
                  </a:lnTo>
                  <a:lnTo>
                    <a:pt x="499663" y="1714652"/>
                  </a:lnTo>
                  <a:lnTo>
                    <a:pt x="471286" y="1723087"/>
                  </a:lnTo>
                  <a:lnTo>
                    <a:pt x="453990" y="1714729"/>
                  </a:lnTo>
                  <a:lnTo>
                    <a:pt x="446423" y="1723184"/>
                  </a:lnTo>
                  <a:lnTo>
                    <a:pt x="415942" y="1717644"/>
                  </a:lnTo>
                  <a:lnTo>
                    <a:pt x="398086" y="1690059"/>
                  </a:lnTo>
                  <a:lnTo>
                    <a:pt x="381754" y="1685792"/>
                  </a:lnTo>
                  <a:lnTo>
                    <a:pt x="366157" y="1693745"/>
                  </a:lnTo>
                  <a:lnTo>
                    <a:pt x="355212" y="1681603"/>
                  </a:lnTo>
                  <a:lnTo>
                    <a:pt x="334711" y="1701467"/>
                  </a:lnTo>
                  <a:lnTo>
                    <a:pt x="306334" y="1711042"/>
                  </a:lnTo>
                  <a:lnTo>
                    <a:pt x="296122" y="1729458"/>
                  </a:lnTo>
                  <a:lnTo>
                    <a:pt x="285022" y="1724323"/>
                  </a:lnTo>
                  <a:lnTo>
                    <a:pt x="260333" y="1734844"/>
                  </a:lnTo>
                  <a:lnTo>
                    <a:pt x="229292" y="1729380"/>
                  </a:lnTo>
                  <a:lnTo>
                    <a:pt x="220933" y="1739901"/>
                  </a:lnTo>
                  <a:lnTo>
                    <a:pt x="205413" y="1735075"/>
                  </a:lnTo>
                  <a:lnTo>
                    <a:pt x="194796" y="1707007"/>
                  </a:lnTo>
                  <a:lnTo>
                    <a:pt x="159084" y="1706525"/>
                  </a:lnTo>
                  <a:lnTo>
                    <a:pt x="145725" y="1729516"/>
                  </a:lnTo>
                  <a:lnTo>
                    <a:pt x="92736" y="1748492"/>
                  </a:lnTo>
                  <a:lnTo>
                    <a:pt x="79629" y="1745499"/>
                  </a:lnTo>
                  <a:lnTo>
                    <a:pt x="62815" y="1726620"/>
                  </a:lnTo>
                  <a:lnTo>
                    <a:pt x="89261" y="1723165"/>
                  </a:lnTo>
                  <a:lnTo>
                    <a:pt x="82022" y="1707239"/>
                  </a:lnTo>
                  <a:lnTo>
                    <a:pt x="92562" y="1696854"/>
                  </a:lnTo>
                  <a:lnTo>
                    <a:pt x="82988" y="1703687"/>
                  </a:lnTo>
                  <a:lnTo>
                    <a:pt x="69475" y="1700868"/>
                  </a:lnTo>
                  <a:lnTo>
                    <a:pt x="55479" y="1714381"/>
                  </a:lnTo>
                  <a:lnTo>
                    <a:pt x="40287" y="1705135"/>
                  </a:lnTo>
                  <a:lnTo>
                    <a:pt x="28068" y="1672724"/>
                  </a:lnTo>
                  <a:lnTo>
                    <a:pt x="5560" y="1650215"/>
                  </a:lnTo>
                  <a:lnTo>
                    <a:pt x="0" y="1623518"/>
                  </a:lnTo>
                  <a:lnTo>
                    <a:pt x="18667" y="1595933"/>
                  </a:lnTo>
                  <a:lnTo>
                    <a:pt x="9343" y="1561282"/>
                  </a:lnTo>
                  <a:lnTo>
                    <a:pt x="25983" y="1514084"/>
                  </a:lnTo>
                  <a:lnTo>
                    <a:pt x="23165" y="1485302"/>
                  </a:lnTo>
                  <a:lnTo>
                    <a:pt x="36040" y="1471480"/>
                  </a:lnTo>
                  <a:lnTo>
                    <a:pt x="36755" y="1445979"/>
                  </a:lnTo>
                  <a:lnTo>
                    <a:pt x="56850" y="1414379"/>
                  </a:lnTo>
                  <a:lnTo>
                    <a:pt x="49534" y="1392025"/>
                  </a:lnTo>
                  <a:lnTo>
                    <a:pt x="29825" y="1366776"/>
                  </a:lnTo>
                  <a:lnTo>
                    <a:pt x="33608" y="1300679"/>
                  </a:lnTo>
                  <a:lnTo>
                    <a:pt x="79609" y="1223154"/>
                  </a:lnTo>
                  <a:lnTo>
                    <a:pt x="93277" y="1161556"/>
                  </a:lnTo>
                  <a:lnTo>
                    <a:pt x="119742" y="1142020"/>
                  </a:lnTo>
                  <a:lnTo>
                    <a:pt x="113468" y="1090305"/>
                  </a:lnTo>
                  <a:lnTo>
                    <a:pt x="129626" y="1044709"/>
                  </a:lnTo>
                  <a:lnTo>
                    <a:pt x="131884" y="1016486"/>
                  </a:lnTo>
                  <a:lnTo>
                    <a:pt x="151188" y="997588"/>
                  </a:lnTo>
                  <a:lnTo>
                    <a:pt x="148119" y="944039"/>
                  </a:lnTo>
                  <a:lnTo>
                    <a:pt x="168156" y="899968"/>
                  </a:lnTo>
                  <a:lnTo>
                    <a:pt x="193811" y="883637"/>
                  </a:lnTo>
                  <a:lnTo>
                    <a:pt x="232091" y="837230"/>
                  </a:lnTo>
                  <a:lnTo>
                    <a:pt x="236106" y="809973"/>
                  </a:lnTo>
                  <a:lnTo>
                    <a:pt x="258537" y="807483"/>
                  </a:lnTo>
                  <a:lnTo>
                    <a:pt x="265699" y="787697"/>
                  </a:lnTo>
                  <a:lnTo>
                    <a:pt x="284598" y="785361"/>
                  </a:lnTo>
                  <a:lnTo>
                    <a:pt x="296335" y="774898"/>
                  </a:lnTo>
                  <a:lnTo>
                    <a:pt x="326893" y="695694"/>
                  </a:lnTo>
                  <a:lnTo>
                    <a:pt x="351660" y="654692"/>
                  </a:lnTo>
                  <a:lnTo>
                    <a:pt x="369593" y="647781"/>
                  </a:lnTo>
                  <a:lnTo>
                    <a:pt x="369593" y="647781"/>
                  </a:lnTo>
                  <a:lnTo>
                    <a:pt x="396136" y="625023"/>
                  </a:lnTo>
                  <a:lnTo>
                    <a:pt x="396136" y="625023"/>
                  </a:lnTo>
                  <a:lnTo>
                    <a:pt x="402892" y="610467"/>
                  </a:lnTo>
                  <a:lnTo>
                    <a:pt x="402892" y="610467"/>
                  </a:lnTo>
                  <a:lnTo>
                    <a:pt x="410459" y="579349"/>
                  </a:lnTo>
                  <a:lnTo>
                    <a:pt x="434415" y="542768"/>
                  </a:lnTo>
                  <a:lnTo>
                    <a:pt x="439087" y="489451"/>
                  </a:lnTo>
                  <a:lnTo>
                    <a:pt x="458063" y="450129"/>
                  </a:lnTo>
                  <a:lnTo>
                    <a:pt x="447928" y="450689"/>
                  </a:lnTo>
                  <a:lnTo>
                    <a:pt x="450669" y="438141"/>
                  </a:lnTo>
                  <a:lnTo>
                    <a:pt x="500763" y="390943"/>
                  </a:lnTo>
                  <a:lnTo>
                    <a:pt x="481208" y="367624"/>
                  </a:lnTo>
                  <a:lnTo>
                    <a:pt x="505570" y="334884"/>
                  </a:lnTo>
                  <a:lnTo>
                    <a:pt x="506612" y="317762"/>
                  </a:lnTo>
                  <a:lnTo>
                    <a:pt x="493099" y="329499"/>
                  </a:lnTo>
                  <a:lnTo>
                    <a:pt x="487463" y="323399"/>
                  </a:lnTo>
                  <a:lnTo>
                    <a:pt x="504180" y="307724"/>
                  </a:lnTo>
                  <a:lnTo>
                    <a:pt x="510454" y="281258"/>
                  </a:lnTo>
                  <a:lnTo>
                    <a:pt x="477328" y="269270"/>
                  </a:lnTo>
                  <a:lnTo>
                    <a:pt x="487945" y="253113"/>
                  </a:lnTo>
                  <a:lnTo>
                    <a:pt x="463410" y="187904"/>
                  </a:lnTo>
                  <a:lnTo>
                    <a:pt x="467039" y="164103"/>
                  </a:lnTo>
                  <a:lnTo>
                    <a:pt x="467039" y="164103"/>
                  </a:lnTo>
                  <a:lnTo>
                    <a:pt x="479992" y="159508"/>
                  </a:lnTo>
                  <a:lnTo>
                    <a:pt x="494142" y="164334"/>
                  </a:lnTo>
                  <a:lnTo>
                    <a:pt x="538039" y="218771"/>
                  </a:lnTo>
                  <a:lnTo>
                    <a:pt x="556050" y="205432"/>
                  </a:lnTo>
                  <a:lnTo>
                    <a:pt x="561918" y="208000"/>
                  </a:lnTo>
                  <a:lnTo>
                    <a:pt x="566184" y="197788"/>
                  </a:lnTo>
                  <a:lnTo>
                    <a:pt x="555567" y="143505"/>
                  </a:lnTo>
                  <a:lnTo>
                    <a:pt x="605333" y="132811"/>
                  </a:lnTo>
                  <a:lnTo>
                    <a:pt x="602920" y="144625"/>
                  </a:lnTo>
                  <a:lnTo>
                    <a:pt x="599696" y="133699"/>
                  </a:lnTo>
                  <a:lnTo>
                    <a:pt x="593827" y="137965"/>
                  </a:lnTo>
                  <a:lnTo>
                    <a:pt x="607900" y="153234"/>
                  </a:lnTo>
                  <a:lnTo>
                    <a:pt x="599213" y="170280"/>
                  </a:lnTo>
                  <a:lnTo>
                    <a:pt x="611915" y="191514"/>
                  </a:lnTo>
                  <a:lnTo>
                    <a:pt x="610313" y="201803"/>
                  </a:lnTo>
                  <a:lnTo>
                    <a:pt x="626161" y="215393"/>
                  </a:lnTo>
                  <a:lnTo>
                    <a:pt x="626161" y="215393"/>
                  </a:lnTo>
                  <a:lnTo>
                    <a:pt x="626084" y="213289"/>
                  </a:lnTo>
                  <a:lnTo>
                    <a:pt x="626084" y="213289"/>
                  </a:lnTo>
                  <a:lnTo>
                    <a:pt x="659287" y="220605"/>
                  </a:lnTo>
                  <a:lnTo>
                    <a:pt x="672394" y="210548"/>
                  </a:lnTo>
                  <a:lnTo>
                    <a:pt x="669672" y="225257"/>
                  </a:lnTo>
                  <a:lnTo>
                    <a:pt x="677143" y="236357"/>
                  </a:lnTo>
                  <a:lnTo>
                    <a:pt x="684710" y="229118"/>
                  </a:lnTo>
                  <a:lnTo>
                    <a:pt x="711408" y="227670"/>
                  </a:lnTo>
                  <a:lnTo>
                    <a:pt x="712141" y="241897"/>
                  </a:lnTo>
                  <a:lnTo>
                    <a:pt x="700153" y="255892"/>
                  </a:lnTo>
                  <a:lnTo>
                    <a:pt x="692683" y="256452"/>
                  </a:lnTo>
                  <a:lnTo>
                    <a:pt x="687779" y="242862"/>
                  </a:lnTo>
                  <a:lnTo>
                    <a:pt x="674035" y="254927"/>
                  </a:lnTo>
                  <a:lnTo>
                    <a:pt x="680232" y="282030"/>
                  </a:lnTo>
                  <a:lnTo>
                    <a:pt x="661661" y="300446"/>
                  </a:lnTo>
                  <a:lnTo>
                    <a:pt x="668495" y="311141"/>
                  </a:lnTo>
                  <a:lnTo>
                    <a:pt x="677008" y="302628"/>
                  </a:lnTo>
                  <a:lnTo>
                    <a:pt x="686332" y="312356"/>
                  </a:lnTo>
                  <a:lnTo>
                    <a:pt x="708840" y="291856"/>
                  </a:lnTo>
                  <a:lnTo>
                    <a:pt x="713010" y="274096"/>
                  </a:lnTo>
                  <a:lnTo>
                    <a:pt x="718569" y="279076"/>
                  </a:lnTo>
                  <a:lnTo>
                    <a:pt x="737545" y="265004"/>
                  </a:lnTo>
                  <a:lnTo>
                    <a:pt x="727893" y="253653"/>
                  </a:lnTo>
                  <a:lnTo>
                    <a:pt x="732565" y="242071"/>
                  </a:lnTo>
                  <a:lnTo>
                    <a:pt x="739553" y="243596"/>
                  </a:lnTo>
                  <a:lnTo>
                    <a:pt x="738356" y="226937"/>
                  </a:lnTo>
                  <a:lnTo>
                    <a:pt x="755729" y="221956"/>
                  </a:lnTo>
                  <a:lnTo>
                    <a:pt x="776153" y="232014"/>
                  </a:lnTo>
                  <a:lnTo>
                    <a:pt x="787079" y="223404"/>
                  </a:lnTo>
                  <a:lnTo>
                    <a:pt x="787079" y="223404"/>
                  </a:lnTo>
                  <a:lnTo>
                    <a:pt x="789164" y="219543"/>
                  </a:lnTo>
                  <a:lnTo>
                    <a:pt x="789164" y="219543"/>
                  </a:lnTo>
                  <a:lnTo>
                    <a:pt x="796557" y="206359"/>
                  </a:lnTo>
                  <a:lnTo>
                    <a:pt x="814336" y="209582"/>
                  </a:lnTo>
                  <a:lnTo>
                    <a:pt x="817869" y="222458"/>
                  </a:lnTo>
                  <a:lnTo>
                    <a:pt x="827849" y="216745"/>
                  </a:lnTo>
                  <a:lnTo>
                    <a:pt x="800418" y="178870"/>
                  </a:lnTo>
                  <a:lnTo>
                    <a:pt x="801152" y="170511"/>
                  </a:lnTo>
                  <a:lnTo>
                    <a:pt x="806055" y="181688"/>
                  </a:lnTo>
                  <a:lnTo>
                    <a:pt x="814741" y="182480"/>
                  </a:lnTo>
                  <a:lnTo>
                    <a:pt x="815301" y="16904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 dirty="0"/>
            </a:p>
          </p:txBody>
        </p:sp>
      </p:grpSp>
      <p:sp>
        <p:nvSpPr>
          <p:cNvPr id="25" name="Ellipse 24">
            <a:extLst>
              <a:ext uri="{FF2B5EF4-FFF2-40B4-BE49-F238E27FC236}">
                <a16:creationId xmlns:a16="http://schemas.microsoft.com/office/drawing/2014/main" id="{C164D980-A6F1-9F4E-63C8-981FFF2DFABC}"/>
              </a:ext>
            </a:extLst>
          </p:cNvPr>
          <p:cNvSpPr/>
          <p:nvPr/>
        </p:nvSpPr>
        <p:spPr bwMode="gray">
          <a:xfrm>
            <a:off x="371475" y="4041775"/>
            <a:ext cx="143905" cy="143905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04000" tIns="144000" rIns="144000" bIns="144000" rtlCol="0" anchor="ctr"/>
          <a:lstStyle/>
          <a:p>
            <a:r>
              <a:rPr lang="en-US" sz="1100" dirty="0">
                <a:solidFill>
                  <a:schemeClr val="tx1"/>
                </a:solidFill>
              </a:rPr>
              <a:t>Karlsruhe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07FCD373-4DA4-F84D-3921-E5D0A9C91A4F}"/>
              </a:ext>
            </a:extLst>
          </p:cNvPr>
          <p:cNvSpPr/>
          <p:nvPr/>
        </p:nvSpPr>
        <p:spPr bwMode="gray">
          <a:xfrm>
            <a:off x="8454282" y="5040820"/>
            <a:ext cx="143905" cy="14390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46427A40-4A59-CBE9-A594-165E1795101F}"/>
              </a:ext>
            </a:extLst>
          </p:cNvPr>
          <p:cNvSpPr/>
          <p:nvPr/>
        </p:nvSpPr>
        <p:spPr bwMode="gray">
          <a:xfrm>
            <a:off x="16013117" y="6871913"/>
            <a:ext cx="143905" cy="143905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398E3E7D-8F79-9CB0-8C1F-ED1D5AEADD26}"/>
              </a:ext>
            </a:extLst>
          </p:cNvPr>
          <p:cNvSpPr/>
          <p:nvPr/>
        </p:nvSpPr>
        <p:spPr bwMode="gray">
          <a:xfrm>
            <a:off x="371475" y="4331848"/>
            <a:ext cx="143905" cy="143905"/>
          </a:xfrm>
          <a:prstGeom prst="ellipse">
            <a:avLst/>
          </a:prstGeom>
          <a:solidFill>
            <a:schemeClr val="bg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04000" tIns="144000" rIns="144000" bIns="144000" rtlCol="0" anchor="ctr"/>
          <a:lstStyle/>
          <a:p>
            <a:r>
              <a:rPr lang="en-US" sz="1100" dirty="0">
                <a:solidFill>
                  <a:schemeClr val="tx1"/>
                </a:solidFill>
              </a:rPr>
              <a:t>Dummy copy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705F6B3E-72EA-DFB3-FCF1-D10E697C9114}"/>
              </a:ext>
            </a:extLst>
          </p:cNvPr>
          <p:cNvSpPr/>
          <p:nvPr/>
        </p:nvSpPr>
        <p:spPr bwMode="gray">
          <a:xfrm>
            <a:off x="371475" y="4621921"/>
            <a:ext cx="143905" cy="143905"/>
          </a:xfrm>
          <a:prstGeom prst="ellipse">
            <a:avLst/>
          </a:prstGeom>
          <a:solidFill>
            <a:schemeClr val="bg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04000" tIns="144000" rIns="144000" bIns="144000" rtlCol="0" anchor="ctr"/>
          <a:lstStyle/>
          <a:p>
            <a:r>
              <a:rPr lang="en-US" sz="1100" dirty="0">
                <a:solidFill>
                  <a:schemeClr val="tx1"/>
                </a:solidFill>
              </a:rPr>
              <a:t>Dummy copy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D9494AC0-8BA5-9645-A26E-50F2DE8D8439}"/>
              </a:ext>
            </a:extLst>
          </p:cNvPr>
          <p:cNvSpPr/>
          <p:nvPr/>
        </p:nvSpPr>
        <p:spPr bwMode="gray">
          <a:xfrm>
            <a:off x="371475" y="4911993"/>
            <a:ext cx="143905" cy="143905"/>
          </a:xfrm>
          <a:prstGeom prst="ellipse">
            <a:avLst/>
          </a:prstGeom>
          <a:solidFill>
            <a:schemeClr val="bg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04000" tIns="144000" rIns="144000" bIns="144000" rtlCol="0" anchor="ctr"/>
          <a:lstStyle/>
          <a:p>
            <a:r>
              <a:rPr lang="en-US" sz="1100" dirty="0">
                <a:solidFill>
                  <a:schemeClr val="tx1"/>
                </a:solidFill>
              </a:rPr>
              <a:t>Dummy copy</a:t>
            </a: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553DCFF5-C3FE-5CBB-3096-25ECB40DD301}"/>
              </a:ext>
            </a:extLst>
          </p:cNvPr>
          <p:cNvGrpSpPr/>
          <p:nvPr/>
        </p:nvGrpSpPr>
        <p:grpSpPr>
          <a:xfrm>
            <a:off x="7988373" y="4674751"/>
            <a:ext cx="771491" cy="307973"/>
            <a:chOff x="6205839" y="3228304"/>
            <a:chExt cx="771491" cy="307973"/>
          </a:xfrm>
          <a:solidFill>
            <a:schemeClr val="accent2"/>
          </a:solidFill>
        </p:grpSpPr>
        <p:sp>
          <p:nvSpPr>
            <p:cNvPr id="35" name="Rechteck: abgerundete Ecken 34">
              <a:extLst>
                <a:ext uri="{FF2B5EF4-FFF2-40B4-BE49-F238E27FC236}">
                  <a16:creationId xmlns:a16="http://schemas.microsoft.com/office/drawing/2014/main" id="{D6A71E84-420C-5B21-9372-FA47DB76025A}"/>
                </a:ext>
              </a:extLst>
            </p:cNvPr>
            <p:cNvSpPr/>
            <p:nvPr/>
          </p:nvSpPr>
          <p:spPr bwMode="gray">
            <a:xfrm>
              <a:off x="6205839" y="3228304"/>
              <a:ext cx="771491" cy="265383"/>
            </a:xfrm>
            <a:prstGeom prst="roundRect">
              <a:avLst>
                <a:gd name="adj" fmla="val 15421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36000" rIns="72000" bIns="36000" rtlCol="0" anchor="ctr">
              <a:spAutoFit/>
            </a:bodyPr>
            <a:lstStyle/>
            <a:p>
              <a:pPr algn="r"/>
              <a:r>
                <a:rPr lang="en-US" sz="1100" dirty="0">
                  <a:solidFill>
                    <a:schemeClr val="bg1"/>
                  </a:solidFill>
                </a:rPr>
                <a:t>Karlsruhe</a:t>
              </a:r>
            </a:p>
          </p:txBody>
        </p:sp>
        <p:sp>
          <p:nvSpPr>
            <p:cNvPr id="36" name="Grafik 62">
              <a:extLst>
                <a:ext uri="{FF2B5EF4-FFF2-40B4-BE49-F238E27FC236}">
                  <a16:creationId xmlns:a16="http://schemas.microsoft.com/office/drawing/2014/main" id="{78796E46-8494-3E8B-7922-AF7B869F4C16}"/>
                </a:ext>
              </a:extLst>
            </p:cNvPr>
            <p:cNvSpPr>
              <a:spLocks/>
            </p:cNvSpPr>
            <p:nvPr/>
          </p:nvSpPr>
          <p:spPr>
            <a:xfrm>
              <a:off x="6677636" y="3485248"/>
              <a:ext cx="117560" cy="51029"/>
            </a:xfrm>
            <a:custGeom>
              <a:avLst/>
              <a:gdLst>
                <a:gd name="connsiteX0" fmla="*/ 456819 w 676465"/>
                <a:gd name="connsiteY0" fmla="*/ 241268 h 293631"/>
                <a:gd name="connsiteX1" fmla="*/ 676465 w 676465"/>
                <a:gd name="connsiteY1" fmla="*/ 0 h 293631"/>
                <a:gd name="connsiteX2" fmla="*/ 0 w 676465"/>
                <a:gd name="connsiteY2" fmla="*/ 0 h 293631"/>
                <a:gd name="connsiteX3" fmla="*/ 219647 w 676465"/>
                <a:gd name="connsiteY3" fmla="*/ 241268 h 293631"/>
                <a:gd name="connsiteX4" fmla="*/ 456724 w 676465"/>
                <a:gd name="connsiteY4" fmla="*/ 241268 h 29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465" h="293631">
                  <a:moveTo>
                    <a:pt x="456819" y="241268"/>
                  </a:moveTo>
                  <a:lnTo>
                    <a:pt x="676465" y="0"/>
                  </a:lnTo>
                  <a:lnTo>
                    <a:pt x="0" y="0"/>
                  </a:lnTo>
                  <a:lnTo>
                    <a:pt x="219647" y="241268"/>
                  </a:lnTo>
                  <a:cubicBezTo>
                    <a:pt x="283274" y="311087"/>
                    <a:pt x="393097" y="311087"/>
                    <a:pt x="456724" y="2412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100"/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EAF75EFC-CD18-DB03-2332-C403AACA3D22}"/>
              </a:ext>
            </a:extLst>
          </p:cNvPr>
          <p:cNvGrpSpPr/>
          <p:nvPr/>
        </p:nvGrpSpPr>
        <p:grpSpPr>
          <a:xfrm>
            <a:off x="8498866" y="3854858"/>
            <a:ext cx="1035674" cy="265383"/>
            <a:chOff x="7189010" y="3499340"/>
            <a:chExt cx="1035674" cy="265383"/>
          </a:xfrm>
        </p:grpSpPr>
        <p:sp>
          <p:nvSpPr>
            <p:cNvPr id="38" name="Rechteck: abgerundete Ecken 37">
              <a:extLst>
                <a:ext uri="{FF2B5EF4-FFF2-40B4-BE49-F238E27FC236}">
                  <a16:creationId xmlns:a16="http://schemas.microsoft.com/office/drawing/2014/main" id="{65E84647-77B5-059D-54A3-C3FD280F828A}"/>
                </a:ext>
              </a:extLst>
            </p:cNvPr>
            <p:cNvSpPr/>
            <p:nvPr/>
          </p:nvSpPr>
          <p:spPr bwMode="gray">
            <a:xfrm>
              <a:off x="7238218" y="3499340"/>
              <a:ext cx="986466" cy="265383"/>
            </a:xfrm>
            <a:prstGeom prst="roundRect">
              <a:avLst>
                <a:gd name="adj" fmla="val 15421"/>
              </a:avLst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36000" rIns="72000" bIns="3600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0" dirty="0"/>
                <a:t>Dummy copy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D4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Grafik 62">
              <a:extLst>
                <a:ext uri="{FF2B5EF4-FFF2-40B4-BE49-F238E27FC236}">
                  <a16:creationId xmlns:a16="http://schemas.microsoft.com/office/drawing/2014/main" id="{715EACAB-F4EE-9F50-28F6-B08E539C2DEA}"/>
                </a:ext>
              </a:extLst>
            </p:cNvPr>
            <p:cNvSpPr>
              <a:spLocks/>
            </p:cNvSpPr>
            <p:nvPr/>
          </p:nvSpPr>
          <p:spPr>
            <a:xfrm rot="5400000">
              <a:off x="7155745" y="3606517"/>
              <a:ext cx="117560" cy="51029"/>
            </a:xfrm>
            <a:custGeom>
              <a:avLst/>
              <a:gdLst>
                <a:gd name="connsiteX0" fmla="*/ 456819 w 676465"/>
                <a:gd name="connsiteY0" fmla="*/ 241268 h 293631"/>
                <a:gd name="connsiteX1" fmla="*/ 676465 w 676465"/>
                <a:gd name="connsiteY1" fmla="*/ 0 h 293631"/>
                <a:gd name="connsiteX2" fmla="*/ 0 w 676465"/>
                <a:gd name="connsiteY2" fmla="*/ 0 h 293631"/>
                <a:gd name="connsiteX3" fmla="*/ 219647 w 676465"/>
                <a:gd name="connsiteY3" fmla="*/ 241268 h 293631"/>
                <a:gd name="connsiteX4" fmla="*/ 456724 w 676465"/>
                <a:gd name="connsiteY4" fmla="*/ 241268 h 29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465" h="293631">
                  <a:moveTo>
                    <a:pt x="456819" y="241268"/>
                  </a:moveTo>
                  <a:lnTo>
                    <a:pt x="676465" y="0"/>
                  </a:lnTo>
                  <a:lnTo>
                    <a:pt x="0" y="0"/>
                  </a:lnTo>
                  <a:lnTo>
                    <a:pt x="219647" y="241268"/>
                  </a:lnTo>
                  <a:cubicBezTo>
                    <a:pt x="283274" y="311087"/>
                    <a:pt x="393097" y="311087"/>
                    <a:pt x="456724" y="24126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100"/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215A4C84-04F6-813C-EE60-AAFAFBCFA0B3}"/>
              </a:ext>
            </a:extLst>
          </p:cNvPr>
          <p:cNvGrpSpPr/>
          <p:nvPr/>
        </p:nvGrpSpPr>
        <p:grpSpPr>
          <a:xfrm>
            <a:off x="9957599" y="3102817"/>
            <a:ext cx="986465" cy="316412"/>
            <a:chOff x="8293944" y="2861776"/>
            <a:chExt cx="986465" cy="316412"/>
          </a:xfrm>
        </p:grpSpPr>
        <p:sp>
          <p:nvSpPr>
            <p:cNvPr id="41" name="Rechteck: abgerundete Ecken 40">
              <a:extLst>
                <a:ext uri="{FF2B5EF4-FFF2-40B4-BE49-F238E27FC236}">
                  <a16:creationId xmlns:a16="http://schemas.microsoft.com/office/drawing/2014/main" id="{91E10AB8-8796-5E5A-B699-5B357E778CE5}"/>
                </a:ext>
              </a:extLst>
            </p:cNvPr>
            <p:cNvSpPr/>
            <p:nvPr/>
          </p:nvSpPr>
          <p:spPr bwMode="gray">
            <a:xfrm flipH="1">
              <a:off x="8293944" y="2912805"/>
              <a:ext cx="986465" cy="265383"/>
            </a:xfrm>
            <a:prstGeom prst="roundRect">
              <a:avLst>
                <a:gd name="adj" fmla="val 15421"/>
              </a:avLst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36000" rIns="72000" bIns="36000" rtlCol="0" anchor="t">
              <a:spAutoFit/>
            </a:bodyPr>
            <a:lstStyle/>
            <a:p>
              <a:pPr algn="r"/>
              <a:r>
                <a:rPr lang="en-US" sz="1100" b="0" dirty="0"/>
                <a:t>Dummy copy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D4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Grafik 62">
              <a:extLst>
                <a:ext uri="{FF2B5EF4-FFF2-40B4-BE49-F238E27FC236}">
                  <a16:creationId xmlns:a16="http://schemas.microsoft.com/office/drawing/2014/main" id="{02588B0A-63C4-5D6D-609A-2626A31D8397}"/>
                </a:ext>
              </a:extLst>
            </p:cNvPr>
            <p:cNvSpPr>
              <a:spLocks/>
            </p:cNvSpPr>
            <p:nvPr/>
          </p:nvSpPr>
          <p:spPr>
            <a:xfrm rot="10800000" flipH="1">
              <a:off x="8976765" y="2861776"/>
              <a:ext cx="117560" cy="51029"/>
            </a:xfrm>
            <a:custGeom>
              <a:avLst/>
              <a:gdLst>
                <a:gd name="connsiteX0" fmla="*/ 456819 w 676465"/>
                <a:gd name="connsiteY0" fmla="*/ 241268 h 293631"/>
                <a:gd name="connsiteX1" fmla="*/ 676465 w 676465"/>
                <a:gd name="connsiteY1" fmla="*/ 0 h 293631"/>
                <a:gd name="connsiteX2" fmla="*/ 0 w 676465"/>
                <a:gd name="connsiteY2" fmla="*/ 0 h 293631"/>
                <a:gd name="connsiteX3" fmla="*/ 219647 w 676465"/>
                <a:gd name="connsiteY3" fmla="*/ 241268 h 293631"/>
                <a:gd name="connsiteX4" fmla="*/ 456724 w 676465"/>
                <a:gd name="connsiteY4" fmla="*/ 241268 h 29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465" h="293631">
                  <a:moveTo>
                    <a:pt x="456819" y="241268"/>
                  </a:moveTo>
                  <a:lnTo>
                    <a:pt x="676465" y="0"/>
                  </a:lnTo>
                  <a:lnTo>
                    <a:pt x="0" y="0"/>
                  </a:lnTo>
                  <a:lnTo>
                    <a:pt x="219647" y="241268"/>
                  </a:lnTo>
                  <a:cubicBezTo>
                    <a:pt x="283274" y="311087"/>
                    <a:pt x="393097" y="311087"/>
                    <a:pt x="456724" y="24126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/>
              <a:endParaRPr lang="en-US" sz="1100"/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B95935F4-AD78-83E2-A987-C0DACF44DF59}"/>
              </a:ext>
            </a:extLst>
          </p:cNvPr>
          <p:cNvGrpSpPr/>
          <p:nvPr/>
        </p:nvGrpSpPr>
        <p:grpSpPr>
          <a:xfrm>
            <a:off x="9893968" y="2272747"/>
            <a:ext cx="1048525" cy="265383"/>
            <a:chOff x="8751515" y="2318242"/>
            <a:chExt cx="1048525" cy="265383"/>
          </a:xfrm>
        </p:grpSpPr>
        <p:sp>
          <p:nvSpPr>
            <p:cNvPr id="44" name="Rechteck: abgerundete Ecken 43">
              <a:extLst>
                <a:ext uri="{FF2B5EF4-FFF2-40B4-BE49-F238E27FC236}">
                  <a16:creationId xmlns:a16="http://schemas.microsoft.com/office/drawing/2014/main" id="{A5E4C18A-5590-4DBB-0D91-56BFD707F401}"/>
                </a:ext>
              </a:extLst>
            </p:cNvPr>
            <p:cNvSpPr/>
            <p:nvPr/>
          </p:nvSpPr>
          <p:spPr bwMode="gray">
            <a:xfrm flipH="1">
              <a:off x="8751515" y="2318242"/>
              <a:ext cx="1025681" cy="265383"/>
            </a:xfrm>
            <a:prstGeom prst="roundRect">
              <a:avLst>
                <a:gd name="adj" fmla="val 15421"/>
              </a:avLst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36000" rIns="72000" bIns="36000" rtlCol="0" anchor="ctr">
              <a:spAutoFit/>
            </a:bodyPr>
            <a:lstStyle/>
            <a:p>
              <a:pPr algn="r"/>
              <a:r>
                <a:rPr lang="en-US" sz="1100" b="0" dirty="0"/>
                <a:t>Dummy copy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D4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Grafik 62">
              <a:extLst>
                <a:ext uri="{FF2B5EF4-FFF2-40B4-BE49-F238E27FC236}">
                  <a16:creationId xmlns:a16="http://schemas.microsoft.com/office/drawing/2014/main" id="{899D328C-4086-4590-4E80-EDDC5FC952FF}"/>
                </a:ext>
              </a:extLst>
            </p:cNvPr>
            <p:cNvSpPr/>
            <p:nvPr/>
          </p:nvSpPr>
          <p:spPr>
            <a:xfrm rot="16200000" flipH="1">
              <a:off x="9715746" y="2425419"/>
              <a:ext cx="117560" cy="51029"/>
            </a:xfrm>
            <a:custGeom>
              <a:avLst/>
              <a:gdLst>
                <a:gd name="connsiteX0" fmla="*/ 456819 w 676465"/>
                <a:gd name="connsiteY0" fmla="*/ 241268 h 293631"/>
                <a:gd name="connsiteX1" fmla="*/ 676465 w 676465"/>
                <a:gd name="connsiteY1" fmla="*/ 0 h 293631"/>
                <a:gd name="connsiteX2" fmla="*/ 0 w 676465"/>
                <a:gd name="connsiteY2" fmla="*/ 0 h 293631"/>
                <a:gd name="connsiteX3" fmla="*/ 219647 w 676465"/>
                <a:gd name="connsiteY3" fmla="*/ 241268 h 293631"/>
                <a:gd name="connsiteX4" fmla="*/ 456724 w 676465"/>
                <a:gd name="connsiteY4" fmla="*/ 241268 h 29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465" h="293631">
                  <a:moveTo>
                    <a:pt x="456819" y="241268"/>
                  </a:moveTo>
                  <a:lnTo>
                    <a:pt x="676465" y="0"/>
                  </a:lnTo>
                  <a:lnTo>
                    <a:pt x="0" y="0"/>
                  </a:lnTo>
                  <a:lnTo>
                    <a:pt x="219647" y="241268"/>
                  </a:lnTo>
                  <a:cubicBezTo>
                    <a:pt x="283274" y="311087"/>
                    <a:pt x="393097" y="311087"/>
                    <a:pt x="456724" y="24126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/>
              <a:endParaRPr lang="en-US" sz="1100"/>
            </a:p>
          </p:txBody>
        </p:sp>
      </p:grpSp>
    </p:spTree>
    <p:extLst>
      <p:ext uri="{BB962C8B-B14F-4D97-AF65-F5344CB8AC3E}">
        <p14:creationId xmlns:p14="http://schemas.microsoft.com/office/powerpoint/2010/main" val="305571308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1C2BA31-CDBE-8DCB-A3DA-7452D35E2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5546608-E4FF-E3AF-793A-CDE8828B60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4" y="2816225"/>
            <a:ext cx="3671889" cy="3460749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</a:rPr>
              <a:t>Name</a:t>
            </a:r>
          </a:p>
          <a:p>
            <a:r>
              <a:rPr lang="en-US" sz="1100" dirty="0"/>
              <a:t>Position, title or function</a:t>
            </a:r>
          </a:p>
          <a:p>
            <a:endParaRPr lang="en-US" dirty="0"/>
          </a:p>
          <a:p>
            <a:r>
              <a:rPr lang="en-US" dirty="0"/>
              <a:t>+49 000 1234567</a:t>
            </a:r>
          </a:p>
          <a:p>
            <a:r>
              <a:rPr lang="en-US" sz="1600" dirty="0"/>
              <a:t>info@kit.edu</a:t>
            </a:r>
          </a:p>
          <a:p>
            <a:endParaRPr lang="en-US" dirty="0"/>
          </a:p>
          <a:p>
            <a:endParaRPr lang="en-US" sz="1600" dirty="0"/>
          </a:p>
          <a:p>
            <a:r>
              <a:rPr lang="en-US" sz="1100" b="1" dirty="0"/>
              <a:t>Karlsruher Institut für Technologie</a:t>
            </a:r>
          </a:p>
          <a:p>
            <a:r>
              <a:rPr lang="en-US" sz="1100" dirty="0"/>
              <a:t>Kaiserstraße 12</a:t>
            </a:r>
            <a:br>
              <a:rPr lang="en-US" sz="1100" dirty="0"/>
            </a:br>
            <a:r>
              <a:rPr lang="en-US" sz="1100" dirty="0"/>
              <a:t>76131 Karlsruhe</a:t>
            </a:r>
            <a:br>
              <a:rPr lang="en-US" sz="1100" dirty="0"/>
            </a:br>
            <a:r>
              <a:rPr lang="en-US" sz="1100" dirty="0"/>
              <a:t>Germany</a:t>
            </a:r>
          </a:p>
          <a:p>
            <a:endParaRPr lang="en-US" sz="1200" dirty="0"/>
          </a:p>
          <a:p>
            <a:endParaRPr lang="en-US" dirty="0"/>
          </a:p>
        </p:txBody>
      </p:sp>
      <p:pic>
        <p:nvPicPr>
          <p:cNvPr id="16" name="Bildplatzhalter 15" descr="Ein Bild, das Person, Kleidung, Menschliches Gesicht, Lächeln enthält.&#10;&#10;Automatisch generierte Beschreibung">
            <a:extLst>
              <a:ext uri="{FF2B5EF4-FFF2-40B4-BE49-F238E27FC236}">
                <a16:creationId xmlns:a16="http://schemas.microsoft.com/office/drawing/2014/main" id="{4FE044A1-9FF9-EF4D-09A4-342BC6A3D76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" r="7"/>
          <a:stretch/>
        </p:blipFill>
        <p:spPr/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28A38D8-0465-9F1C-7920-A05722FB4A17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9B5BF9AC-D97A-4BBC-A1FF-0AFD9158595B}" type="datetime3">
              <a:rPr lang="de-DE" noProof="1" smtClean="0"/>
              <a:t>06/05/25</a:t>
            </a:fld>
            <a:endParaRPr lang="en-US" noProof="1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7740C70-E9EE-F353-BD62-D764EE11C53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noProof="1"/>
              <a:t>Name - Title of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9DA23E-D72E-1ADF-59D0-6C9C872177E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39</a:t>
            </a:fld>
            <a:endParaRPr lang="en-US" noProof="1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DA06FA33-3C7B-D94D-028F-BA7D5145C189}"/>
              </a:ext>
            </a:extLst>
          </p:cNvPr>
          <p:cNvSpPr>
            <a:spLocks noGrp="1"/>
          </p:cNvSpPr>
          <p:nvPr>
            <p:ph type="dgm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4EDC96F-09F0-456B-B276-02380F9BB640}"/>
              </a:ext>
            </a:extLst>
          </p:cNvPr>
          <p:cNvSpPr txBox="1"/>
          <p:nvPr/>
        </p:nvSpPr>
        <p:spPr bwMode="gray">
          <a:xfrm rot="19523577">
            <a:off x="5079951" y="966944"/>
            <a:ext cx="2743858" cy="10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de-DE" sz="2400" dirty="0" err="1">
                <a:solidFill>
                  <a:schemeClr val="tx2"/>
                </a:solidFill>
              </a:rPr>
              <a:t>Placeholder</a:t>
            </a:r>
            <a:endParaRPr lang="de-DE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027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57E6BC75-B6F5-2582-0E44-E54853E90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Elements - Pictograms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3" name="Datumsplatzhalter 32">
            <a:extLst>
              <a:ext uri="{FF2B5EF4-FFF2-40B4-BE49-F238E27FC236}">
                <a16:creationId xmlns:a16="http://schemas.microsoft.com/office/drawing/2014/main" id="{A5376935-2F87-057B-0275-1A48EC9B25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4CD1C0-BEE4-4363-A7C9-9D40BDB7BC9E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34" name="Fußzeilenplatzhalter 33">
            <a:extLst>
              <a:ext uri="{FF2B5EF4-FFF2-40B4-BE49-F238E27FC236}">
                <a16:creationId xmlns:a16="http://schemas.microsoft.com/office/drawing/2014/main" id="{19B203DA-11DF-37AE-AF45-500B4CEC02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Name - Title of Presentation</a:t>
            </a:r>
          </a:p>
        </p:txBody>
      </p:sp>
      <p:sp>
        <p:nvSpPr>
          <p:cNvPr id="35" name="Foliennummernplatzhalter 34">
            <a:extLst>
              <a:ext uri="{FF2B5EF4-FFF2-40B4-BE49-F238E27FC236}">
                <a16:creationId xmlns:a16="http://schemas.microsoft.com/office/drawing/2014/main" id="{99B68324-FA69-0E85-92C8-72E0B60FB5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48" name="Grafik 147">
            <a:extLst>
              <a:ext uri="{FF2B5EF4-FFF2-40B4-BE49-F238E27FC236}">
                <a16:creationId xmlns:a16="http://schemas.microsoft.com/office/drawing/2014/main" id="{96513FC9-E5D8-4C3B-AA2D-1B20BEA0B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9632" y="1281505"/>
            <a:ext cx="917503" cy="917503"/>
          </a:xfrm>
          <a:prstGeom prst="rect">
            <a:avLst/>
          </a:prstGeom>
        </p:spPr>
      </p:pic>
      <p:pic>
        <p:nvPicPr>
          <p:cNvPr id="150" name="Grafik 149">
            <a:extLst>
              <a:ext uri="{FF2B5EF4-FFF2-40B4-BE49-F238E27FC236}">
                <a16:creationId xmlns:a16="http://schemas.microsoft.com/office/drawing/2014/main" id="{8C6250FF-E224-4DBF-B0E9-B76AD988C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1594" y="1270209"/>
            <a:ext cx="917503" cy="917503"/>
          </a:xfrm>
          <a:prstGeom prst="rect">
            <a:avLst/>
          </a:prstGeom>
        </p:spPr>
      </p:pic>
      <p:pic>
        <p:nvPicPr>
          <p:cNvPr id="151" name="Grafik 150">
            <a:extLst>
              <a:ext uri="{FF2B5EF4-FFF2-40B4-BE49-F238E27FC236}">
                <a16:creationId xmlns:a16="http://schemas.microsoft.com/office/drawing/2014/main" id="{AE652E16-3518-45CC-BA39-AAA2BB5B8C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2426" y="1349179"/>
            <a:ext cx="789339" cy="789339"/>
          </a:xfrm>
          <a:prstGeom prst="rect">
            <a:avLst/>
          </a:prstGeom>
        </p:spPr>
      </p:pic>
      <p:pic>
        <p:nvPicPr>
          <p:cNvPr id="152" name="Grafik 151">
            <a:extLst>
              <a:ext uri="{FF2B5EF4-FFF2-40B4-BE49-F238E27FC236}">
                <a16:creationId xmlns:a16="http://schemas.microsoft.com/office/drawing/2014/main" id="{105F6E66-D618-48EA-A018-0A89E9D569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1207" y="1328366"/>
            <a:ext cx="821151" cy="821151"/>
          </a:xfrm>
          <a:prstGeom prst="rect">
            <a:avLst/>
          </a:prstGeom>
        </p:spPr>
      </p:pic>
      <p:pic>
        <p:nvPicPr>
          <p:cNvPr id="153" name="Grafik 152">
            <a:extLst>
              <a:ext uri="{FF2B5EF4-FFF2-40B4-BE49-F238E27FC236}">
                <a16:creationId xmlns:a16="http://schemas.microsoft.com/office/drawing/2014/main" id="{DF64E343-39C0-44D0-A785-E8D66AFA9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878" y="2406016"/>
            <a:ext cx="806489" cy="806489"/>
          </a:xfrm>
          <a:prstGeom prst="rect">
            <a:avLst/>
          </a:prstGeom>
        </p:spPr>
      </p:pic>
      <p:pic>
        <p:nvPicPr>
          <p:cNvPr id="154" name="Grafik 153">
            <a:extLst>
              <a:ext uri="{FF2B5EF4-FFF2-40B4-BE49-F238E27FC236}">
                <a16:creationId xmlns:a16="http://schemas.microsoft.com/office/drawing/2014/main" id="{68141619-8E68-43CB-8DE6-1F054DEC22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0600" y="2421491"/>
            <a:ext cx="806490" cy="806490"/>
          </a:xfrm>
          <a:prstGeom prst="rect">
            <a:avLst/>
          </a:prstGeom>
        </p:spPr>
      </p:pic>
      <p:pic>
        <p:nvPicPr>
          <p:cNvPr id="155" name="Grafik 154">
            <a:extLst>
              <a:ext uri="{FF2B5EF4-FFF2-40B4-BE49-F238E27FC236}">
                <a16:creationId xmlns:a16="http://schemas.microsoft.com/office/drawing/2014/main" id="{E9D7E1A7-7293-46C9-A9EB-CEF5F54E9B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9133" y="2351491"/>
            <a:ext cx="917503" cy="917503"/>
          </a:xfrm>
          <a:prstGeom prst="rect">
            <a:avLst/>
          </a:prstGeom>
        </p:spPr>
      </p:pic>
      <p:pic>
        <p:nvPicPr>
          <p:cNvPr id="156" name="Grafik 155">
            <a:extLst>
              <a:ext uri="{FF2B5EF4-FFF2-40B4-BE49-F238E27FC236}">
                <a16:creationId xmlns:a16="http://schemas.microsoft.com/office/drawing/2014/main" id="{D70343CF-F0D4-4F48-965A-C3102B5B22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8669" y="2357413"/>
            <a:ext cx="917503" cy="917503"/>
          </a:xfrm>
          <a:prstGeom prst="rect">
            <a:avLst/>
          </a:prstGeom>
        </p:spPr>
      </p:pic>
      <p:pic>
        <p:nvPicPr>
          <p:cNvPr id="157" name="Grafik 156">
            <a:extLst>
              <a:ext uri="{FF2B5EF4-FFF2-40B4-BE49-F238E27FC236}">
                <a16:creationId xmlns:a16="http://schemas.microsoft.com/office/drawing/2014/main" id="{998B95B7-C3BF-4C70-8F66-08585597FB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59515" y="1214007"/>
            <a:ext cx="892242" cy="892242"/>
          </a:xfrm>
          <a:prstGeom prst="rect">
            <a:avLst/>
          </a:prstGeom>
        </p:spPr>
      </p:pic>
      <p:pic>
        <p:nvPicPr>
          <p:cNvPr id="158" name="Grafik 157">
            <a:extLst>
              <a:ext uri="{FF2B5EF4-FFF2-40B4-BE49-F238E27FC236}">
                <a16:creationId xmlns:a16="http://schemas.microsoft.com/office/drawing/2014/main" id="{ECCACFB2-AEDF-4994-B91B-10411F0ABF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16643" y="1193254"/>
            <a:ext cx="912713" cy="912713"/>
          </a:xfrm>
          <a:prstGeom prst="rect">
            <a:avLst/>
          </a:prstGeom>
        </p:spPr>
      </p:pic>
      <p:pic>
        <p:nvPicPr>
          <p:cNvPr id="159" name="Grafik 158">
            <a:extLst>
              <a:ext uri="{FF2B5EF4-FFF2-40B4-BE49-F238E27FC236}">
                <a16:creationId xmlns:a16="http://schemas.microsoft.com/office/drawing/2014/main" id="{532DA83A-C526-4280-87B5-4F7E049C5A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77398" y="3408375"/>
            <a:ext cx="1007455" cy="1007455"/>
          </a:xfrm>
          <a:prstGeom prst="rect">
            <a:avLst/>
          </a:prstGeom>
        </p:spPr>
      </p:pic>
      <p:pic>
        <p:nvPicPr>
          <p:cNvPr id="160" name="Grafik 159">
            <a:extLst>
              <a:ext uri="{FF2B5EF4-FFF2-40B4-BE49-F238E27FC236}">
                <a16:creationId xmlns:a16="http://schemas.microsoft.com/office/drawing/2014/main" id="{35E2972F-DFDB-49A7-BB48-0A980CEBAC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70030" y="3407957"/>
            <a:ext cx="994953" cy="994953"/>
          </a:xfrm>
          <a:prstGeom prst="rect">
            <a:avLst/>
          </a:prstGeom>
        </p:spPr>
      </p:pic>
      <p:pic>
        <p:nvPicPr>
          <p:cNvPr id="174" name="Grafik 173">
            <a:extLst>
              <a:ext uri="{FF2B5EF4-FFF2-40B4-BE49-F238E27FC236}">
                <a16:creationId xmlns:a16="http://schemas.microsoft.com/office/drawing/2014/main" id="{BF9E3D4A-19DC-4DCB-B5B4-B2278F08D47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29133" y="1271965"/>
            <a:ext cx="903076" cy="903076"/>
          </a:xfrm>
          <a:prstGeom prst="rect">
            <a:avLst/>
          </a:prstGeom>
        </p:spPr>
      </p:pic>
      <p:pic>
        <p:nvPicPr>
          <p:cNvPr id="177" name="Grafik 176">
            <a:extLst>
              <a:ext uri="{FF2B5EF4-FFF2-40B4-BE49-F238E27FC236}">
                <a16:creationId xmlns:a16="http://schemas.microsoft.com/office/drawing/2014/main" id="{8291BB45-B16E-401F-9160-02D5EDA4D46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03883" y="1265308"/>
            <a:ext cx="903077" cy="903077"/>
          </a:xfrm>
          <a:prstGeom prst="rect">
            <a:avLst/>
          </a:prstGeom>
        </p:spPr>
      </p:pic>
      <p:pic>
        <p:nvPicPr>
          <p:cNvPr id="180" name="Grafik 179">
            <a:extLst>
              <a:ext uri="{FF2B5EF4-FFF2-40B4-BE49-F238E27FC236}">
                <a16:creationId xmlns:a16="http://schemas.microsoft.com/office/drawing/2014/main" id="{78F36605-F8E5-4C22-9D6A-553D2CF03FA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61491" y="2203240"/>
            <a:ext cx="1153783" cy="1153783"/>
          </a:xfrm>
          <a:prstGeom prst="rect">
            <a:avLst/>
          </a:prstGeom>
        </p:spPr>
      </p:pic>
      <p:pic>
        <p:nvPicPr>
          <p:cNvPr id="181" name="Grafik 180">
            <a:extLst>
              <a:ext uri="{FF2B5EF4-FFF2-40B4-BE49-F238E27FC236}">
                <a16:creationId xmlns:a16="http://schemas.microsoft.com/office/drawing/2014/main" id="{2908A513-0299-478E-A6CD-4F5F65EEA7A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828596" y="2191944"/>
            <a:ext cx="1164427" cy="1164427"/>
          </a:xfrm>
          <a:prstGeom prst="rect">
            <a:avLst/>
          </a:prstGeom>
        </p:spPr>
      </p:pic>
      <p:pic>
        <p:nvPicPr>
          <p:cNvPr id="182" name="Grafik 181">
            <a:extLst>
              <a:ext uri="{FF2B5EF4-FFF2-40B4-BE49-F238E27FC236}">
                <a16:creationId xmlns:a16="http://schemas.microsoft.com/office/drawing/2014/main" id="{B6E75164-FD77-4795-BB29-E44AEAE2C94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6915" y="3316452"/>
            <a:ext cx="1080450" cy="1080450"/>
          </a:xfrm>
          <a:prstGeom prst="rect">
            <a:avLst/>
          </a:prstGeom>
        </p:spPr>
      </p:pic>
      <p:pic>
        <p:nvPicPr>
          <p:cNvPr id="183" name="Grafik 182">
            <a:extLst>
              <a:ext uri="{FF2B5EF4-FFF2-40B4-BE49-F238E27FC236}">
                <a16:creationId xmlns:a16="http://schemas.microsoft.com/office/drawing/2014/main" id="{B868E464-156B-4AA0-AC11-56C5A9A14E3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00915" y="3358682"/>
            <a:ext cx="997344" cy="997344"/>
          </a:xfrm>
          <a:prstGeom prst="rect">
            <a:avLst/>
          </a:prstGeom>
        </p:spPr>
      </p:pic>
      <p:pic>
        <p:nvPicPr>
          <p:cNvPr id="184" name="Grafik 183">
            <a:extLst>
              <a:ext uri="{FF2B5EF4-FFF2-40B4-BE49-F238E27FC236}">
                <a16:creationId xmlns:a16="http://schemas.microsoft.com/office/drawing/2014/main" id="{C58187EC-A61D-4990-8401-BBFAA049ED4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668967" y="1193254"/>
            <a:ext cx="994458" cy="994458"/>
          </a:xfrm>
          <a:prstGeom prst="rect">
            <a:avLst/>
          </a:prstGeom>
        </p:spPr>
      </p:pic>
      <p:pic>
        <p:nvPicPr>
          <p:cNvPr id="187" name="Grafik 186">
            <a:extLst>
              <a:ext uri="{FF2B5EF4-FFF2-40B4-BE49-F238E27FC236}">
                <a16:creationId xmlns:a16="http://schemas.microsoft.com/office/drawing/2014/main" id="{C79F0A5C-DEEC-452E-8049-21A1EFEA9FA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310036" y="1193189"/>
            <a:ext cx="1007455" cy="1007455"/>
          </a:xfrm>
          <a:prstGeom prst="rect">
            <a:avLst/>
          </a:prstGeom>
        </p:spPr>
      </p:pic>
      <p:pic>
        <p:nvPicPr>
          <p:cNvPr id="188" name="Grafik 187">
            <a:extLst>
              <a:ext uri="{FF2B5EF4-FFF2-40B4-BE49-F238E27FC236}">
                <a16:creationId xmlns:a16="http://schemas.microsoft.com/office/drawing/2014/main" id="{34A36231-C4B3-433E-B61E-E7374723662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062893" y="2446202"/>
            <a:ext cx="846440" cy="846440"/>
          </a:xfrm>
          <a:prstGeom prst="rect">
            <a:avLst/>
          </a:prstGeom>
        </p:spPr>
      </p:pic>
      <p:pic>
        <p:nvPicPr>
          <p:cNvPr id="189" name="Grafik 188">
            <a:extLst>
              <a:ext uri="{FF2B5EF4-FFF2-40B4-BE49-F238E27FC236}">
                <a16:creationId xmlns:a16="http://schemas.microsoft.com/office/drawing/2014/main" id="{96A0A36F-6F4F-4EA9-8032-DBA4DE377B5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754126" y="2443293"/>
            <a:ext cx="859277" cy="859277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76B91943-CAE8-4E44-8C35-50A1D847678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097838" y="3462613"/>
            <a:ext cx="884532" cy="884532"/>
          </a:xfrm>
          <a:prstGeom prst="rect">
            <a:avLst/>
          </a:prstGeom>
        </p:spPr>
      </p:pic>
      <p:pic>
        <p:nvPicPr>
          <p:cNvPr id="191" name="Grafik 190">
            <a:extLst>
              <a:ext uri="{FF2B5EF4-FFF2-40B4-BE49-F238E27FC236}">
                <a16:creationId xmlns:a16="http://schemas.microsoft.com/office/drawing/2014/main" id="{D1660BEB-201A-4213-AD17-6E1E782300D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987897" y="3465004"/>
            <a:ext cx="875441" cy="875441"/>
          </a:xfrm>
          <a:prstGeom prst="rect">
            <a:avLst/>
          </a:prstGeom>
        </p:spPr>
      </p:pic>
      <p:pic>
        <p:nvPicPr>
          <p:cNvPr id="192" name="Grafik 191">
            <a:extLst>
              <a:ext uri="{FF2B5EF4-FFF2-40B4-BE49-F238E27FC236}">
                <a16:creationId xmlns:a16="http://schemas.microsoft.com/office/drawing/2014/main" id="{CD0DFCAA-4889-4C28-ADF1-979C12264CB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134923" y="3305963"/>
            <a:ext cx="1056751" cy="1056751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4C5DD4BB-2811-4677-95F5-26E4FEEB4C8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790152" y="3291545"/>
            <a:ext cx="1116710" cy="1116710"/>
          </a:xfrm>
          <a:prstGeom prst="rect">
            <a:avLst/>
          </a:prstGeom>
        </p:spPr>
      </p:pic>
      <p:pic>
        <p:nvPicPr>
          <p:cNvPr id="194" name="Grafik 193">
            <a:extLst>
              <a:ext uri="{FF2B5EF4-FFF2-40B4-BE49-F238E27FC236}">
                <a16:creationId xmlns:a16="http://schemas.microsoft.com/office/drawing/2014/main" id="{0C2296FD-5FE1-4FD4-A627-CA25D76183B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97768" y="3444948"/>
            <a:ext cx="854995" cy="854995"/>
          </a:xfrm>
          <a:prstGeom prst="rect">
            <a:avLst/>
          </a:prstGeom>
        </p:spPr>
      </p:pic>
      <p:pic>
        <p:nvPicPr>
          <p:cNvPr id="195" name="Grafik 194">
            <a:extLst>
              <a:ext uri="{FF2B5EF4-FFF2-40B4-BE49-F238E27FC236}">
                <a16:creationId xmlns:a16="http://schemas.microsoft.com/office/drawing/2014/main" id="{F869E73E-1B9C-4AB4-BA7F-713D12535E5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655501" y="3439800"/>
            <a:ext cx="860143" cy="860143"/>
          </a:xfrm>
          <a:prstGeom prst="rect">
            <a:avLst/>
          </a:prstGeom>
        </p:spPr>
      </p:pic>
      <p:pic>
        <p:nvPicPr>
          <p:cNvPr id="196" name="Grafik 195">
            <a:extLst>
              <a:ext uri="{FF2B5EF4-FFF2-40B4-BE49-F238E27FC236}">
                <a16:creationId xmlns:a16="http://schemas.microsoft.com/office/drawing/2014/main" id="{D4848990-3E97-4B85-8BFB-E6A948A93F7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518225" y="3487563"/>
            <a:ext cx="854995" cy="854995"/>
          </a:xfrm>
          <a:prstGeom prst="rect">
            <a:avLst/>
          </a:prstGeom>
        </p:spPr>
      </p:pic>
      <p:pic>
        <p:nvPicPr>
          <p:cNvPr id="197" name="Grafik 196">
            <a:extLst>
              <a:ext uri="{FF2B5EF4-FFF2-40B4-BE49-F238E27FC236}">
                <a16:creationId xmlns:a16="http://schemas.microsoft.com/office/drawing/2014/main" id="{E8D54DF5-04A5-4EB2-AA28-182FA05A7E83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258608" y="3510903"/>
            <a:ext cx="823639" cy="823639"/>
          </a:xfrm>
          <a:prstGeom prst="rect">
            <a:avLst/>
          </a:prstGeom>
        </p:spPr>
      </p:pic>
      <p:pic>
        <p:nvPicPr>
          <p:cNvPr id="198" name="Grafik 197">
            <a:extLst>
              <a:ext uri="{FF2B5EF4-FFF2-40B4-BE49-F238E27FC236}">
                <a16:creationId xmlns:a16="http://schemas.microsoft.com/office/drawing/2014/main" id="{5D228BA4-AB4D-4B47-880F-A17D2839F6BB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0928992" y="3450201"/>
            <a:ext cx="862792" cy="862792"/>
          </a:xfrm>
          <a:prstGeom prst="rect">
            <a:avLst/>
          </a:prstGeom>
        </p:spPr>
      </p:pic>
      <p:pic>
        <p:nvPicPr>
          <p:cNvPr id="199" name="Grafik 198">
            <a:extLst>
              <a:ext uri="{FF2B5EF4-FFF2-40B4-BE49-F238E27FC236}">
                <a16:creationId xmlns:a16="http://schemas.microsoft.com/office/drawing/2014/main" id="{1A169353-D632-4188-8619-3F20A6BF5EC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107485" y="3465173"/>
            <a:ext cx="915097" cy="915097"/>
          </a:xfrm>
          <a:prstGeom prst="rect">
            <a:avLst/>
          </a:prstGeom>
        </p:spPr>
      </p:pic>
      <p:pic>
        <p:nvPicPr>
          <p:cNvPr id="200" name="Grafik 199">
            <a:extLst>
              <a:ext uri="{FF2B5EF4-FFF2-40B4-BE49-F238E27FC236}">
                <a16:creationId xmlns:a16="http://schemas.microsoft.com/office/drawing/2014/main" id="{808D74BB-C5AA-44D2-85CC-37D08F14A493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655501" y="2159810"/>
            <a:ext cx="1201447" cy="1201447"/>
          </a:xfrm>
          <a:prstGeom prst="rect">
            <a:avLst/>
          </a:prstGeom>
        </p:spPr>
      </p:pic>
      <p:pic>
        <p:nvPicPr>
          <p:cNvPr id="201" name="Grafik 200">
            <a:extLst>
              <a:ext uri="{FF2B5EF4-FFF2-40B4-BE49-F238E27FC236}">
                <a16:creationId xmlns:a16="http://schemas.microsoft.com/office/drawing/2014/main" id="{48E53EBF-63BE-4A90-9AB7-A93D1490873D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275778" y="2127259"/>
            <a:ext cx="1233997" cy="1233997"/>
          </a:xfrm>
          <a:prstGeom prst="rect">
            <a:avLst/>
          </a:prstGeom>
        </p:spPr>
      </p:pic>
      <p:pic>
        <p:nvPicPr>
          <p:cNvPr id="202" name="Grafik 201">
            <a:extLst>
              <a:ext uri="{FF2B5EF4-FFF2-40B4-BE49-F238E27FC236}">
                <a16:creationId xmlns:a16="http://schemas.microsoft.com/office/drawing/2014/main" id="{83A01BBC-10E7-4D72-A1E0-F68F07FB9D65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911491" y="2175041"/>
            <a:ext cx="1189315" cy="1189315"/>
          </a:xfrm>
          <a:prstGeom prst="rect">
            <a:avLst/>
          </a:prstGeom>
        </p:spPr>
      </p:pic>
      <p:pic>
        <p:nvPicPr>
          <p:cNvPr id="203" name="Grafik 202">
            <a:extLst>
              <a:ext uri="{FF2B5EF4-FFF2-40B4-BE49-F238E27FC236}">
                <a16:creationId xmlns:a16="http://schemas.microsoft.com/office/drawing/2014/main" id="{94860DA8-6F0F-4ECD-883E-C1B06BB5DD9A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648311" y="2177818"/>
            <a:ext cx="1201447" cy="1201447"/>
          </a:xfrm>
          <a:prstGeom prst="rect">
            <a:avLst/>
          </a:prstGeom>
        </p:spPr>
      </p:pic>
      <p:sp>
        <p:nvSpPr>
          <p:cNvPr id="204" name="Rechteck 203">
            <a:extLst>
              <a:ext uri="{FF2B5EF4-FFF2-40B4-BE49-F238E27FC236}">
                <a16:creationId xmlns:a16="http://schemas.microsoft.com/office/drawing/2014/main" id="{50E4727B-C8A5-453F-804A-1B3F8AB27F36}"/>
              </a:ext>
            </a:extLst>
          </p:cNvPr>
          <p:cNvSpPr/>
          <p:nvPr/>
        </p:nvSpPr>
        <p:spPr bwMode="gray">
          <a:xfrm>
            <a:off x="373255" y="4509000"/>
            <a:ext cx="776638" cy="77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205" name="Rechteck 204">
            <a:extLst>
              <a:ext uri="{FF2B5EF4-FFF2-40B4-BE49-F238E27FC236}">
                <a16:creationId xmlns:a16="http://schemas.microsoft.com/office/drawing/2014/main" id="{C3E4E8B5-36D0-4713-A524-EEF04C198469}"/>
              </a:ext>
            </a:extLst>
          </p:cNvPr>
          <p:cNvSpPr/>
          <p:nvPr/>
        </p:nvSpPr>
        <p:spPr bwMode="gray">
          <a:xfrm>
            <a:off x="1358181" y="4509000"/>
            <a:ext cx="776638" cy="77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206" name="Rechteck 205">
            <a:extLst>
              <a:ext uri="{FF2B5EF4-FFF2-40B4-BE49-F238E27FC236}">
                <a16:creationId xmlns:a16="http://schemas.microsoft.com/office/drawing/2014/main" id="{3506562F-A3A5-4522-839D-10309DF176FC}"/>
              </a:ext>
            </a:extLst>
          </p:cNvPr>
          <p:cNvSpPr/>
          <p:nvPr/>
        </p:nvSpPr>
        <p:spPr bwMode="gray">
          <a:xfrm>
            <a:off x="2343107" y="4509000"/>
            <a:ext cx="776638" cy="77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207" name="Rechteck 206">
            <a:extLst>
              <a:ext uri="{FF2B5EF4-FFF2-40B4-BE49-F238E27FC236}">
                <a16:creationId xmlns:a16="http://schemas.microsoft.com/office/drawing/2014/main" id="{8179417F-0F63-4FE1-8067-151261B9FE66}"/>
              </a:ext>
            </a:extLst>
          </p:cNvPr>
          <p:cNvSpPr/>
          <p:nvPr/>
        </p:nvSpPr>
        <p:spPr bwMode="gray">
          <a:xfrm>
            <a:off x="3328033" y="4509000"/>
            <a:ext cx="776638" cy="77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208" name="Rechteck 207">
            <a:extLst>
              <a:ext uri="{FF2B5EF4-FFF2-40B4-BE49-F238E27FC236}">
                <a16:creationId xmlns:a16="http://schemas.microsoft.com/office/drawing/2014/main" id="{0C372590-1088-47E9-A607-C61DD8F69D74}"/>
              </a:ext>
            </a:extLst>
          </p:cNvPr>
          <p:cNvSpPr/>
          <p:nvPr/>
        </p:nvSpPr>
        <p:spPr bwMode="gray">
          <a:xfrm>
            <a:off x="4312959" y="4509000"/>
            <a:ext cx="776638" cy="77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209" name="Rechteck 208">
            <a:extLst>
              <a:ext uri="{FF2B5EF4-FFF2-40B4-BE49-F238E27FC236}">
                <a16:creationId xmlns:a16="http://schemas.microsoft.com/office/drawing/2014/main" id="{C5F3F6F2-3941-4472-9491-0E3552957526}"/>
              </a:ext>
            </a:extLst>
          </p:cNvPr>
          <p:cNvSpPr/>
          <p:nvPr/>
        </p:nvSpPr>
        <p:spPr bwMode="gray">
          <a:xfrm>
            <a:off x="5301222" y="4509000"/>
            <a:ext cx="776638" cy="77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210" name="Rechteck 209">
            <a:extLst>
              <a:ext uri="{FF2B5EF4-FFF2-40B4-BE49-F238E27FC236}">
                <a16:creationId xmlns:a16="http://schemas.microsoft.com/office/drawing/2014/main" id="{D82FC30A-BCF0-4056-8B2D-07D7F9E451F0}"/>
              </a:ext>
            </a:extLst>
          </p:cNvPr>
          <p:cNvSpPr/>
          <p:nvPr/>
        </p:nvSpPr>
        <p:spPr bwMode="gray">
          <a:xfrm>
            <a:off x="6286148" y="4509000"/>
            <a:ext cx="776638" cy="77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AD6ECBB2-012F-4F04-96B0-A334AA6AFC27}"/>
              </a:ext>
            </a:extLst>
          </p:cNvPr>
          <p:cNvSpPr/>
          <p:nvPr/>
        </p:nvSpPr>
        <p:spPr bwMode="gray">
          <a:xfrm>
            <a:off x="7271074" y="4509000"/>
            <a:ext cx="776638" cy="77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212" name="Rechteck 211">
            <a:extLst>
              <a:ext uri="{FF2B5EF4-FFF2-40B4-BE49-F238E27FC236}">
                <a16:creationId xmlns:a16="http://schemas.microsoft.com/office/drawing/2014/main" id="{E521EC6B-EDF5-481F-AAE0-1E73168DA6F5}"/>
              </a:ext>
            </a:extLst>
          </p:cNvPr>
          <p:cNvSpPr/>
          <p:nvPr/>
        </p:nvSpPr>
        <p:spPr bwMode="gray">
          <a:xfrm>
            <a:off x="8256000" y="4509000"/>
            <a:ext cx="776638" cy="77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213" name="Rechteck 212">
            <a:extLst>
              <a:ext uri="{FF2B5EF4-FFF2-40B4-BE49-F238E27FC236}">
                <a16:creationId xmlns:a16="http://schemas.microsoft.com/office/drawing/2014/main" id="{95676F8A-CBB2-42DD-8772-2D1D29D38F00}"/>
              </a:ext>
            </a:extLst>
          </p:cNvPr>
          <p:cNvSpPr/>
          <p:nvPr/>
        </p:nvSpPr>
        <p:spPr bwMode="gray">
          <a:xfrm>
            <a:off x="10142020" y="4509000"/>
            <a:ext cx="776638" cy="77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214" name="Rechteck 213">
            <a:extLst>
              <a:ext uri="{FF2B5EF4-FFF2-40B4-BE49-F238E27FC236}">
                <a16:creationId xmlns:a16="http://schemas.microsoft.com/office/drawing/2014/main" id="{305F056C-B8B1-4D06-B148-1F11D1A66BAC}"/>
              </a:ext>
            </a:extLst>
          </p:cNvPr>
          <p:cNvSpPr/>
          <p:nvPr/>
        </p:nvSpPr>
        <p:spPr bwMode="gray">
          <a:xfrm>
            <a:off x="388392" y="5447575"/>
            <a:ext cx="776638" cy="776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215" name="Rechteck 214">
            <a:extLst>
              <a:ext uri="{FF2B5EF4-FFF2-40B4-BE49-F238E27FC236}">
                <a16:creationId xmlns:a16="http://schemas.microsoft.com/office/drawing/2014/main" id="{6D22BE43-8739-4739-8FD9-9E52D9A8905C}"/>
              </a:ext>
            </a:extLst>
          </p:cNvPr>
          <p:cNvSpPr/>
          <p:nvPr/>
        </p:nvSpPr>
        <p:spPr bwMode="gray">
          <a:xfrm>
            <a:off x="1358181" y="5447575"/>
            <a:ext cx="776638" cy="776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216" name="Rechteck 215">
            <a:extLst>
              <a:ext uri="{FF2B5EF4-FFF2-40B4-BE49-F238E27FC236}">
                <a16:creationId xmlns:a16="http://schemas.microsoft.com/office/drawing/2014/main" id="{F3C419E3-2104-432F-98CB-71C6CBD25005}"/>
              </a:ext>
            </a:extLst>
          </p:cNvPr>
          <p:cNvSpPr/>
          <p:nvPr/>
        </p:nvSpPr>
        <p:spPr bwMode="gray">
          <a:xfrm>
            <a:off x="2332528" y="5447575"/>
            <a:ext cx="776638" cy="776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217" name="Rechteck 216">
            <a:extLst>
              <a:ext uri="{FF2B5EF4-FFF2-40B4-BE49-F238E27FC236}">
                <a16:creationId xmlns:a16="http://schemas.microsoft.com/office/drawing/2014/main" id="{74FD0C6A-EBB1-44AB-8263-CF661FE2BE05}"/>
              </a:ext>
            </a:extLst>
          </p:cNvPr>
          <p:cNvSpPr/>
          <p:nvPr/>
        </p:nvSpPr>
        <p:spPr bwMode="gray">
          <a:xfrm>
            <a:off x="3323349" y="5447575"/>
            <a:ext cx="776638" cy="776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218" name="Rechteck 217">
            <a:extLst>
              <a:ext uri="{FF2B5EF4-FFF2-40B4-BE49-F238E27FC236}">
                <a16:creationId xmlns:a16="http://schemas.microsoft.com/office/drawing/2014/main" id="{455E5093-35C0-4829-BD60-A1F56D2ADF25}"/>
              </a:ext>
            </a:extLst>
          </p:cNvPr>
          <p:cNvSpPr/>
          <p:nvPr/>
        </p:nvSpPr>
        <p:spPr bwMode="gray">
          <a:xfrm>
            <a:off x="4293138" y="5447575"/>
            <a:ext cx="776638" cy="776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219" name="Rechteck 218">
            <a:extLst>
              <a:ext uri="{FF2B5EF4-FFF2-40B4-BE49-F238E27FC236}">
                <a16:creationId xmlns:a16="http://schemas.microsoft.com/office/drawing/2014/main" id="{AB8513B5-BF55-499A-9341-A494EC3E5E0D}"/>
              </a:ext>
            </a:extLst>
          </p:cNvPr>
          <p:cNvSpPr/>
          <p:nvPr/>
        </p:nvSpPr>
        <p:spPr bwMode="gray">
          <a:xfrm>
            <a:off x="5267485" y="5447575"/>
            <a:ext cx="776638" cy="776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220" name="Rechteck 219">
            <a:extLst>
              <a:ext uri="{FF2B5EF4-FFF2-40B4-BE49-F238E27FC236}">
                <a16:creationId xmlns:a16="http://schemas.microsoft.com/office/drawing/2014/main" id="{BADB4E73-5C81-49BE-9717-6906E3DB6FAB}"/>
              </a:ext>
            </a:extLst>
          </p:cNvPr>
          <p:cNvSpPr/>
          <p:nvPr/>
        </p:nvSpPr>
        <p:spPr bwMode="gray">
          <a:xfrm>
            <a:off x="6258306" y="5447575"/>
            <a:ext cx="776638" cy="776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221" name="Rechteck 220">
            <a:extLst>
              <a:ext uri="{FF2B5EF4-FFF2-40B4-BE49-F238E27FC236}">
                <a16:creationId xmlns:a16="http://schemas.microsoft.com/office/drawing/2014/main" id="{623B8CF7-DF63-4FA2-8115-E3819DA961F5}"/>
              </a:ext>
            </a:extLst>
          </p:cNvPr>
          <p:cNvSpPr/>
          <p:nvPr/>
        </p:nvSpPr>
        <p:spPr bwMode="gray">
          <a:xfrm>
            <a:off x="7228095" y="5447575"/>
            <a:ext cx="776638" cy="776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222" name="Rechteck 221">
            <a:extLst>
              <a:ext uri="{FF2B5EF4-FFF2-40B4-BE49-F238E27FC236}">
                <a16:creationId xmlns:a16="http://schemas.microsoft.com/office/drawing/2014/main" id="{4A441241-FE3C-4145-9DDB-DF68EF6859A4}"/>
              </a:ext>
            </a:extLst>
          </p:cNvPr>
          <p:cNvSpPr/>
          <p:nvPr/>
        </p:nvSpPr>
        <p:spPr bwMode="gray">
          <a:xfrm>
            <a:off x="8202442" y="5447575"/>
            <a:ext cx="776638" cy="776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223" name="Rechteck 222">
            <a:extLst>
              <a:ext uri="{FF2B5EF4-FFF2-40B4-BE49-F238E27FC236}">
                <a16:creationId xmlns:a16="http://schemas.microsoft.com/office/drawing/2014/main" id="{C88A8BBB-24A5-472B-8EFB-B9BF0DBDA6F4}"/>
              </a:ext>
            </a:extLst>
          </p:cNvPr>
          <p:cNvSpPr/>
          <p:nvPr/>
        </p:nvSpPr>
        <p:spPr bwMode="gray">
          <a:xfrm>
            <a:off x="9172231" y="5447575"/>
            <a:ext cx="776638" cy="776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224" name="Rechteck 223">
            <a:extLst>
              <a:ext uri="{FF2B5EF4-FFF2-40B4-BE49-F238E27FC236}">
                <a16:creationId xmlns:a16="http://schemas.microsoft.com/office/drawing/2014/main" id="{543A0B9C-9CD9-473D-B1B3-9C97D0224FF1}"/>
              </a:ext>
            </a:extLst>
          </p:cNvPr>
          <p:cNvSpPr/>
          <p:nvPr/>
        </p:nvSpPr>
        <p:spPr bwMode="gray">
          <a:xfrm>
            <a:off x="10142020" y="5447575"/>
            <a:ext cx="776638" cy="776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pic>
        <p:nvPicPr>
          <p:cNvPr id="225" name="Grafik 224">
            <a:extLst>
              <a:ext uri="{FF2B5EF4-FFF2-40B4-BE49-F238E27FC236}">
                <a16:creationId xmlns:a16="http://schemas.microsoft.com/office/drawing/2014/main" id="{C4232D2E-B7FB-4227-8211-3C03D6A9799B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370607" y="4556494"/>
            <a:ext cx="727231" cy="727231"/>
          </a:xfrm>
          <a:prstGeom prst="rect">
            <a:avLst/>
          </a:prstGeom>
        </p:spPr>
      </p:pic>
      <p:pic>
        <p:nvPicPr>
          <p:cNvPr id="226" name="Grafik 225">
            <a:extLst>
              <a:ext uri="{FF2B5EF4-FFF2-40B4-BE49-F238E27FC236}">
                <a16:creationId xmlns:a16="http://schemas.microsoft.com/office/drawing/2014/main" id="{4DD8A55F-A373-40DD-9578-924A9BBFD074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357095" y="4545315"/>
            <a:ext cx="738410" cy="738410"/>
          </a:xfrm>
          <a:prstGeom prst="rect">
            <a:avLst/>
          </a:prstGeom>
        </p:spPr>
      </p:pic>
      <p:pic>
        <p:nvPicPr>
          <p:cNvPr id="227" name="Grafik 226">
            <a:extLst>
              <a:ext uri="{FF2B5EF4-FFF2-40B4-BE49-F238E27FC236}">
                <a16:creationId xmlns:a16="http://schemas.microsoft.com/office/drawing/2014/main" id="{AE0E5D69-0C3D-4EFE-94DF-5462E0A6BBC8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273947" y="4482195"/>
            <a:ext cx="875441" cy="875441"/>
          </a:xfrm>
          <a:prstGeom prst="rect">
            <a:avLst/>
          </a:prstGeom>
        </p:spPr>
      </p:pic>
      <p:pic>
        <p:nvPicPr>
          <p:cNvPr id="228" name="Grafik 227">
            <a:extLst>
              <a:ext uri="{FF2B5EF4-FFF2-40B4-BE49-F238E27FC236}">
                <a16:creationId xmlns:a16="http://schemas.microsoft.com/office/drawing/2014/main" id="{EEC6EF36-D7C5-4E65-949A-DCED4A7D83C6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4275397" y="4447190"/>
            <a:ext cx="862792" cy="862792"/>
          </a:xfrm>
          <a:prstGeom prst="rect">
            <a:avLst/>
          </a:prstGeom>
        </p:spPr>
      </p:pic>
      <p:pic>
        <p:nvPicPr>
          <p:cNvPr id="229" name="Grafik 228">
            <a:extLst>
              <a:ext uri="{FF2B5EF4-FFF2-40B4-BE49-F238E27FC236}">
                <a16:creationId xmlns:a16="http://schemas.microsoft.com/office/drawing/2014/main" id="{9A0536B2-CCE8-45F1-A82B-82C887E46865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5274066" y="4483112"/>
            <a:ext cx="848497" cy="848497"/>
          </a:xfrm>
          <a:prstGeom prst="rect">
            <a:avLst/>
          </a:prstGeom>
        </p:spPr>
      </p:pic>
      <p:pic>
        <p:nvPicPr>
          <p:cNvPr id="230" name="Grafik 229">
            <a:extLst>
              <a:ext uri="{FF2B5EF4-FFF2-40B4-BE49-F238E27FC236}">
                <a16:creationId xmlns:a16="http://schemas.microsoft.com/office/drawing/2014/main" id="{D8F40C25-F189-46A3-8092-E6477ADF76CC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6323051" y="4521882"/>
            <a:ext cx="741879" cy="741879"/>
          </a:xfrm>
          <a:prstGeom prst="rect">
            <a:avLst/>
          </a:prstGeom>
        </p:spPr>
      </p:pic>
      <p:pic>
        <p:nvPicPr>
          <p:cNvPr id="231" name="Grafik 230">
            <a:extLst>
              <a:ext uri="{FF2B5EF4-FFF2-40B4-BE49-F238E27FC236}">
                <a16:creationId xmlns:a16="http://schemas.microsoft.com/office/drawing/2014/main" id="{339FEEBE-E3C3-4BD7-B8B2-B744EEE66536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7251473" y="4499551"/>
            <a:ext cx="822422" cy="822422"/>
          </a:xfrm>
          <a:prstGeom prst="rect">
            <a:avLst/>
          </a:prstGeom>
        </p:spPr>
      </p:pic>
      <p:pic>
        <p:nvPicPr>
          <p:cNvPr id="232" name="Grafik 231">
            <a:extLst>
              <a:ext uri="{FF2B5EF4-FFF2-40B4-BE49-F238E27FC236}">
                <a16:creationId xmlns:a16="http://schemas.microsoft.com/office/drawing/2014/main" id="{B1433463-4769-4C2C-ACDC-B20687D34F99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8217701" y="4483981"/>
            <a:ext cx="814937" cy="814937"/>
          </a:xfrm>
          <a:prstGeom prst="rect">
            <a:avLst/>
          </a:prstGeom>
        </p:spPr>
      </p:pic>
      <p:pic>
        <p:nvPicPr>
          <p:cNvPr id="233" name="Grafik 232">
            <a:extLst>
              <a:ext uri="{FF2B5EF4-FFF2-40B4-BE49-F238E27FC236}">
                <a16:creationId xmlns:a16="http://schemas.microsoft.com/office/drawing/2014/main" id="{85F11468-75CB-434A-AE0C-1C0E06C02D27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5260414" y="5396417"/>
            <a:ext cx="832208" cy="832208"/>
          </a:xfrm>
          <a:prstGeom prst="rect">
            <a:avLst/>
          </a:prstGeom>
        </p:spPr>
      </p:pic>
      <p:pic>
        <p:nvPicPr>
          <p:cNvPr id="234" name="Grafik 233">
            <a:extLst>
              <a:ext uri="{FF2B5EF4-FFF2-40B4-BE49-F238E27FC236}">
                <a16:creationId xmlns:a16="http://schemas.microsoft.com/office/drawing/2014/main" id="{8C150F19-BDCE-4414-B540-F3126BEF3A52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267236" y="5291578"/>
            <a:ext cx="992707" cy="992707"/>
          </a:xfrm>
          <a:prstGeom prst="rect">
            <a:avLst/>
          </a:prstGeom>
        </p:spPr>
      </p:pic>
      <p:pic>
        <p:nvPicPr>
          <p:cNvPr id="235" name="Grafik 234">
            <a:extLst>
              <a:ext uri="{FF2B5EF4-FFF2-40B4-BE49-F238E27FC236}">
                <a16:creationId xmlns:a16="http://schemas.microsoft.com/office/drawing/2014/main" id="{0CF52305-913F-48D2-BF93-003BBEE1A588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1204088" y="5275906"/>
            <a:ext cx="1056751" cy="1056751"/>
          </a:xfrm>
          <a:prstGeom prst="rect">
            <a:avLst/>
          </a:prstGeom>
        </p:spPr>
      </p:pic>
      <p:pic>
        <p:nvPicPr>
          <p:cNvPr id="236" name="Grafik 235">
            <a:extLst>
              <a:ext uri="{FF2B5EF4-FFF2-40B4-BE49-F238E27FC236}">
                <a16:creationId xmlns:a16="http://schemas.microsoft.com/office/drawing/2014/main" id="{2D255329-5A19-4EA2-8F29-C71E8FBE5A30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2216000" y="5301182"/>
            <a:ext cx="1015174" cy="1015174"/>
          </a:xfrm>
          <a:prstGeom prst="rect">
            <a:avLst/>
          </a:prstGeom>
        </p:spPr>
      </p:pic>
      <p:pic>
        <p:nvPicPr>
          <p:cNvPr id="237" name="Grafik 236">
            <a:extLst>
              <a:ext uri="{FF2B5EF4-FFF2-40B4-BE49-F238E27FC236}">
                <a16:creationId xmlns:a16="http://schemas.microsoft.com/office/drawing/2014/main" id="{CE9CE1C9-C564-491E-A7DA-71FD796413E1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3322641" y="5365925"/>
            <a:ext cx="814937" cy="814937"/>
          </a:xfrm>
          <a:prstGeom prst="rect">
            <a:avLst/>
          </a:prstGeom>
        </p:spPr>
      </p:pic>
      <p:pic>
        <p:nvPicPr>
          <p:cNvPr id="238" name="Grafik 237">
            <a:extLst>
              <a:ext uri="{FF2B5EF4-FFF2-40B4-BE49-F238E27FC236}">
                <a16:creationId xmlns:a16="http://schemas.microsoft.com/office/drawing/2014/main" id="{44CD06AF-4C05-4F67-8613-527E39EBDCAD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4273131" y="5402920"/>
            <a:ext cx="841009" cy="841009"/>
          </a:xfrm>
          <a:prstGeom prst="rect">
            <a:avLst/>
          </a:prstGeom>
        </p:spPr>
      </p:pic>
      <p:pic>
        <p:nvPicPr>
          <p:cNvPr id="239" name="Grafik 238">
            <a:extLst>
              <a:ext uri="{FF2B5EF4-FFF2-40B4-BE49-F238E27FC236}">
                <a16:creationId xmlns:a16="http://schemas.microsoft.com/office/drawing/2014/main" id="{573BBEB2-8B84-41DB-9072-43D633CDB455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6212897" y="5342729"/>
            <a:ext cx="931071" cy="931071"/>
          </a:xfrm>
          <a:prstGeom prst="rect">
            <a:avLst/>
          </a:prstGeom>
        </p:spPr>
      </p:pic>
      <p:pic>
        <p:nvPicPr>
          <p:cNvPr id="240" name="Grafik 239">
            <a:extLst>
              <a:ext uri="{FF2B5EF4-FFF2-40B4-BE49-F238E27FC236}">
                <a16:creationId xmlns:a16="http://schemas.microsoft.com/office/drawing/2014/main" id="{EB283C61-461C-4D60-9A54-73847F187235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7232590" y="5391093"/>
            <a:ext cx="814937" cy="814937"/>
          </a:xfrm>
          <a:prstGeom prst="rect">
            <a:avLst/>
          </a:prstGeom>
        </p:spPr>
      </p:pic>
      <p:pic>
        <p:nvPicPr>
          <p:cNvPr id="241" name="Grafik 240">
            <a:extLst>
              <a:ext uri="{FF2B5EF4-FFF2-40B4-BE49-F238E27FC236}">
                <a16:creationId xmlns:a16="http://schemas.microsoft.com/office/drawing/2014/main" id="{6CE4927D-D051-4698-9C6C-DC20EC80E873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8197884" y="5387661"/>
            <a:ext cx="814937" cy="814937"/>
          </a:xfrm>
          <a:prstGeom prst="rect">
            <a:avLst/>
          </a:prstGeom>
        </p:spPr>
      </p:pic>
      <p:pic>
        <p:nvPicPr>
          <p:cNvPr id="242" name="Grafik 241">
            <a:extLst>
              <a:ext uri="{FF2B5EF4-FFF2-40B4-BE49-F238E27FC236}">
                <a16:creationId xmlns:a16="http://schemas.microsoft.com/office/drawing/2014/main" id="{BC65B2F9-0F83-464E-B281-F6BFEB778521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9165322" y="5429546"/>
            <a:ext cx="802930" cy="802930"/>
          </a:xfrm>
          <a:prstGeom prst="rect">
            <a:avLst/>
          </a:prstGeom>
        </p:spPr>
      </p:pic>
      <p:pic>
        <p:nvPicPr>
          <p:cNvPr id="93" name="Grafik 92">
            <a:extLst>
              <a:ext uri="{FF2B5EF4-FFF2-40B4-BE49-F238E27FC236}">
                <a16:creationId xmlns:a16="http://schemas.microsoft.com/office/drawing/2014/main" id="{AE7EDCA7-EA19-461C-BFD9-C745A5907B24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224965" y="1170139"/>
            <a:ext cx="1080450" cy="1080450"/>
          </a:xfrm>
          <a:prstGeom prst="rect">
            <a:avLst/>
          </a:prstGeom>
        </p:spPr>
      </p:pic>
      <p:pic>
        <p:nvPicPr>
          <p:cNvPr id="94" name="Grafik 93">
            <a:extLst>
              <a:ext uri="{FF2B5EF4-FFF2-40B4-BE49-F238E27FC236}">
                <a16:creationId xmlns:a16="http://schemas.microsoft.com/office/drawing/2014/main" id="{4C4150B4-B0D6-47BE-A502-69CB666871ED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955236" y="1219705"/>
            <a:ext cx="1038471" cy="1038471"/>
          </a:xfrm>
          <a:prstGeom prst="rect">
            <a:avLst/>
          </a:prstGeom>
        </p:spPr>
      </p:pic>
      <p:pic>
        <p:nvPicPr>
          <p:cNvPr id="95" name="Grafik 94">
            <a:extLst>
              <a:ext uri="{FF2B5EF4-FFF2-40B4-BE49-F238E27FC236}">
                <a16:creationId xmlns:a16="http://schemas.microsoft.com/office/drawing/2014/main" id="{95CF123B-919F-4E16-875B-75EE74030D4D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326462" y="4439132"/>
            <a:ext cx="880916" cy="88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75498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7CD88A3-9DDC-8A6F-3E62-2BD3C3D4E3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Name</a:t>
            </a:r>
          </a:p>
          <a:p>
            <a:r>
              <a:rPr lang="en-US" sz="1100" dirty="0"/>
              <a:t>Position, title or function</a:t>
            </a:r>
          </a:p>
        </p:txBody>
      </p:sp>
      <p:pic>
        <p:nvPicPr>
          <p:cNvPr id="16" name="Bildplatzhalter 15" descr="Ein Bild, das Person, Kleidung, Menschliches Gesicht, Lächeln enthält.&#10;&#10;Automatisch generierte Beschreibung">
            <a:extLst>
              <a:ext uri="{FF2B5EF4-FFF2-40B4-BE49-F238E27FC236}">
                <a16:creationId xmlns:a16="http://schemas.microsoft.com/office/drawing/2014/main" id="{8EFB0C46-D433-4C2C-C78B-F060983EDEF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46" r="16246"/>
          <a:stretch/>
        </p:blipFill>
        <p:spPr/>
      </p:pic>
      <p:pic>
        <p:nvPicPr>
          <p:cNvPr id="19" name="Bildplatzhalter 18" descr="Ein Bild, das Kleidung, Menschliches Gesicht, Person, Lächeln enthält.&#10;&#10;Automatisch generierte Beschreibung">
            <a:extLst>
              <a:ext uri="{FF2B5EF4-FFF2-40B4-BE49-F238E27FC236}">
                <a16:creationId xmlns:a16="http://schemas.microsoft.com/office/drawing/2014/main" id="{5AB7D08E-B03E-4510-400A-8416D97ADF4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" b="35"/>
          <a:stretch/>
        </p:blipFill>
        <p:spPr/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1704CF85-5BC7-783D-E3C0-6A207CB39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C4EDDB0-54AF-4216-5FEB-A25C9CF7A4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Name</a:t>
            </a:r>
          </a:p>
          <a:p>
            <a:r>
              <a:rPr lang="en-US" sz="1100" dirty="0"/>
              <a:t>Position, title or function</a:t>
            </a:r>
          </a:p>
        </p:txBody>
      </p:sp>
      <p:pic>
        <p:nvPicPr>
          <p:cNvPr id="17" name="Bildplatzhalter 15" descr="Ein Bild, das Person, Kleidung, Menschliches Gesicht, Lächeln enthält.&#10;&#10;Automatisch generierte Beschreibung">
            <a:extLst>
              <a:ext uri="{FF2B5EF4-FFF2-40B4-BE49-F238E27FC236}">
                <a16:creationId xmlns:a16="http://schemas.microsoft.com/office/drawing/2014/main" id="{B993553D-15B7-A043-3237-B572B2EA87F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46" r="16246"/>
          <a:stretch/>
        </p:blipFill>
        <p:spPr/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D8698E8-D9A2-18B0-6F09-4D9358DFA6B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Name</a:t>
            </a:r>
          </a:p>
          <a:p>
            <a:r>
              <a:rPr lang="en-US" sz="1100" dirty="0"/>
              <a:t>Position, title or function</a:t>
            </a:r>
          </a:p>
        </p:txBody>
      </p:sp>
      <p:pic>
        <p:nvPicPr>
          <p:cNvPr id="20" name="Bildplatzhalter 18" descr="Ein Bild, das Kleidung, Menschliches Gesicht, Person, Lächeln enthält.&#10;&#10;Automatisch generierte Beschreibung">
            <a:extLst>
              <a:ext uri="{FF2B5EF4-FFF2-40B4-BE49-F238E27FC236}">
                <a16:creationId xmlns:a16="http://schemas.microsoft.com/office/drawing/2014/main" id="{7F813AED-53F9-8A8E-0A6E-A4805B602958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" b="35"/>
          <a:stretch/>
        </p:blipFill>
        <p:spPr/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4F32F8C6-E62C-36A8-4886-DF18657D03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Name</a:t>
            </a:r>
          </a:p>
          <a:p>
            <a:r>
              <a:rPr lang="en-US" sz="1100" dirty="0"/>
              <a:t>Position, title or function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2126561-7F0E-19F6-052A-5F3DB8B3F4C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D6BB6F49-4F1D-43F7-BB14-FCCBBC0B603A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27B5709-35C9-DBDC-AE3B-64841921438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79F2384-9B31-17EB-170C-C10AD5B8750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5F09603-3262-484C-86F3-C8FEE669BF55}"/>
              </a:ext>
            </a:extLst>
          </p:cNvPr>
          <p:cNvSpPr txBox="1"/>
          <p:nvPr/>
        </p:nvSpPr>
        <p:spPr bwMode="gray">
          <a:xfrm rot="19523577">
            <a:off x="5439951" y="2060323"/>
            <a:ext cx="2743858" cy="10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de-DE" sz="2400" dirty="0" err="1">
                <a:solidFill>
                  <a:schemeClr val="tx2"/>
                </a:solidFill>
              </a:rPr>
              <a:t>Placeholder</a:t>
            </a:r>
            <a:endParaRPr lang="de-DE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68813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77B46CA-6CB1-9101-D9FE-FECF09145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 fontScale="25000" lnSpcReduction="20000"/>
          </a:bodyPr>
          <a:lstStyle/>
          <a:p>
            <a:fld id="{8E65AFE6-AA50-41E2-B9F2-734184981929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0E7A1C-583E-D81C-A454-E96BB6172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48DEE6-B2F0-B821-5A71-DE13C1B1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776FC98F-84AD-404B-BCCB-49E092AA6DE0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8063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F5F9E434-353C-40DF-B994-302A0598B6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4F8D77AD-DDA7-4A92-8EB2-DD2C40C854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Name, Date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38748E-FCB8-4902-8D1A-DB1B9824D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 fontScale="25000" lnSpcReduction="20000"/>
          </a:bodyPr>
          <a:lstStyle/>
          <a:p>
            <a:fld id="{A9C1C80F-D8FD-4D41-8008-6B9468C55E4E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CE22B8-B68B-4B15-AFFA-837313EB8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12CA83-95D6-4E50-AE73-3BF007597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776FC98F-84AD-404B-BCCB-49E092AA6DE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CAD13C5B-7F04-4BD1-8D23-1D5C9C22983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16D9F76F-C91A-440F-91F5-B2910AE907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0046" r="30046"/>
          <a:stretch>
            <a:fillRect/>
          </a:stretch>
        </p:blipFill>
        <p:spPr/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ADE8B0E-2B03-4332-9D46-58651BECFE79}"/>
              </a:ext>
            </a:extLst>
          </p:cNvPr>
          <p:cNvSpPr txBox="1"/>
          <p:nvPr/>
        </p:nvSpPr>
        <p:spPr bwMode="gray">
          <a:xfrm rot="19523577">
            <a:off x="7059950" y="2169069"/>
            <a:ext cx="2743858" cy="10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de-DE" sz="2400" dirty="0" err="1">
                <a:solidFill>
                  <a:schemeClr val="tx2"/>
                </a:solidFill>
              </a:rPr>
              <a:t>Placeholder</a:t>
            </a:r>
            <a:endParaRPr lang="de-DE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1292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F5F9E434-353C-40DF-B994-302A0598B6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4F8D77AD-DDA7-4A92-8EB2-DD2C40C854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Name, Date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38748E-FCB8-4902-8D1A-DB1B9824D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 fontScale="25000" lnSpcReduction="20000"/>
          </a:bodyPr>
          <a:lstStyle/>
          <a:p>
            <a:fld id="{EC2EFA9D-B9ED-4570-9E61-89EA0181F447}" type="datetime3">
              <a:rPr lang="de-DE" smtClean="0"/>
              <a:t>06/05/25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CE22B8-B68B-4B15-AFFA-837313EB8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12CA83-95D6-4E50-AE73-3BF007597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776FC98F-84AD-404B-BCCB-49E092AA6DE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34CBAB50-8260-42A1-A5C2-0C907D03F2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0046" r="30046"/>
          <a:stretch>
            <a:fillRect/>
          </a:stretch>
        </p:blipFill>
        <p:spPr/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3B5DC35-754B-423E-9C54-E57ACA68CC84}"/>
              </a:ext>
            </a:extLst>
          </p:cNvPr>
          <p:cNvSpPr txBox="1"/>
          <p:nvPr/>
        </p:nvSpPr>
        <p:spPr bwMode="gray">
          <a:xfrm rot="19523577">
            <a:off x="7059950" y="2169069"/>
            <a:ext cx="2743858" cy="10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de-DE" sz="2400" dirty="0" err="1">
                <a:solidFill>
                  <a:schemeClr val="tx2"/>
                </a:solidFill>
              </a:rPr>
              <a:t>Placeholder</a:t>
            </a:r>
            <a:endParaRPr lang="de-DE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51699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59114179-F48F-4D74-A6B5-34F9987B28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F84FF459-4BAF-4B54-9378-2B036E18AC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Name, Date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74711A-50FD-403D-884C-D6E5DF1E7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 fontScale="25000" lnSpcReduction="20000"/>
          </a:bodyPr>
          <a:lstStyle/>
          <a:p>
            <a:fld id="{4C898047-5E60-443F-B24F-3D10F6009C81}" type="datetime3">
              <a:rPr lang="de-DE" smtClean="0"/>
              <a:t>06/05/25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7B9F464-1694-417D-9620-75E8B4E4E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/>
              <a:t>Name - Title of Presentation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9474CBD-5D01-48D0-BBA3-EF0490C13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776FC98F-84AD-404B-BCCB-49E092AA6DE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SmartArt-Platzhalter 10">
            <a:extLst>
              <a:ext uri="{FF2B5EF4-FFF2-40B4-BE49-F238E27FC236}">
                <a16:creationId xmlns:a16="http://schemas.microsoft.com/office/drawing/2014/main" id="{B1FF98D4-AE05-47DE-B496-1D67D3861BDA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/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08A9E982-126D-4CCD-B07A-B9376A39BB9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6484" b="26484"/>
          <a:stretch>
            <a:fillRect/>
          </a:stretch>
        </p:blipFill>
        <p:spPr/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D9079809-D8D3-477A-9044-C026C87870F7}"/>
              </a:ext>
            </a:extLst>
          </p:cNvPr>
          <p:cNvSpPr txBox="1"/>
          <p:nvPr/>
        </p:nvSpPr>
        <p:spPr bwMode="gray">
          <a:xfrm rot="19523577">
            <a:off x="4179950" y="1097624"/>
            <a:ext cx="2743858" cy="10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de-DE" sz="2400" dirty="0" err="1">
                <a:solidFill>
                  <a:schemeClr val="tx2"/>
                </a:solidFill>
              </a:rPr>
              <a:t>Placeholder</a:t>
            </a:r>
            <a:endParaRPr lang="de-DE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29589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59114179-F48F-4D74-A6B5-34F9987B28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F84FF459-4BAF-4B54-9378-2B036E18AC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Name, Date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9D3B079-1D39-426E-9F9F-1F293B273EF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7B9F464-1694-417D-9620-75E8B4E4E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/>
              <a:t>Name - Title of Presentation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9474CBD-5D01-48D0-BBA3-EF0490C13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776FC98F-84AD-404B-BCCB-49E092AA6DE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SmartArt-Platzhalter 2">
            <a:extLst>
              <a:ext uri="{FF2B5EF4-FFF2-40B4-BE49-F238E27FC236}">
                <a16:creationId xmlns:a16="http://schemas.microsoft.com/office/drawing/2014/main" id="{8FF603BD-7FB6-4F96-909D-D03483CDC817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/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74711A-50FD-403D-884C-D6E5DF1E7AE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858000"/>
            <a:ext cx="0" cy="0"/>
          </a:xfrm>
        </p:spPr>
        <p:txBody>
          <a:bodyPr>
            <a:normAutofit fontScale="25000" lnSpcReduction="20000"/>
          </a:bodyPr>
          <a:lstStyle/>
          <a:p>
            <a:fld id="{A1CC9170-2A7A-452D-8894-145970790AE6}" type="datetime3">
              <a:rPr lang="de-DE" smtClean="0"/>
              <a:t>06/05/25</a:t>
            </a:fld>
            <a:endParaRPr lang="en-US"/>
          </a:p>
        </p:txBody>
      </p:sp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28DEE523-DC36-4AEB-80F0-CCAD539DA2D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6484" b="26484"/>
          <a:stretch>
            <a:fillRect/>
          </a:stretch>
        </p:blipFill>
        <p:spPr/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A5B99CC-F290-4D68-972B-0971B5EF63BE}"/>
              </a:ext>
            </a:extLst>
          </p:cNvPr>
          <p:cNvSpPr txBox="1"/>
          <p:nvPr/>
        </p:nvSpPr>
        <p:spPr bwMode="gray">
          <a:xfrm rot="19523577">
            <a:off x="4359950" y="1361501"/>
            <a:ext cx="2743858" cy="10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de-DE" sz="2400" dirty="0" err="1">
                <a:solidFill>
                  <a:schemeClr val="tx2"/>
                </a:solidFill>
              </a:rPr>
              <a:t>Placeholder</a:t>
            </a:r>
            <a:endParaRPr lang="de-DE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2737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824C50C2-85E0-47B6-AD9A-095E1B948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Slide Title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EADAFE6-B9F3-498C-8BDC-77D0796129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5"/>
            <a:r>
              <a:rPr lang="en-US" dirty="0"/>
              <a:t>I am a dummy copy. And I’ve been a dummy copy since my birth.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It took me a long time to realize what it means to be a dummy copy: you make no sense. You stand out now and then by being completely out of context.</a:t>
            </a:r>
          </a:p>
          <a:p>
            <a:pPr lvl="1"/>
            <a:r>
              <a:rPr lang="en-US" dirty="0"/>
              <a:t>But does that make me a bad copy? </a:t>
            </a:r>
          </a:p>
          <a:p>
            <a:pPr lvl="1"/>
            <a:r>
              <a:rPr lang="en-US" dirty="0"/>
              <a:t>I know that I’ll never stand a chance of appearing in the Economist</a:t>
            </a:r>
          </a:p>
          <a:p>
            <a:pPr lvl="1"/>
            <a:r>
              <a:rPr lang="en-US" dirty="0"/>
              <a:t>But does that make me any less important? I’m a dummy! But I enjoy being a copy. </a:t>
            </a:r>
          </a:p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BC2B1F-2AD0-41C7-BDC5-ECC2CE4B6C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Name - Title of Presentation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8AC126-45EA-4B25-9EE3-CB972E8AAF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49B11F7-BC1A-4EDB-8502-E838F6B157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D4A8E5-CE39-4A68-B966-0BA8BEF49FCA}" type="datetime3">
              <a:rPr lang="de-DE" smtClean="0"/>
              <a:t>06/05/25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2163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KIT">
  <a:themeElements>
    <a:clrScheme name="KIT">
      <a:dk1>
        <a:srgbClr val="002D4C"/>
      </a:dk1>
      <a:lt1>
        <a:srgbClr val="FFFFFF"/>
      </a:lt1>
      <a:dk2>
        <a:srgbClr val="DAE1E6"/>
      </a:dk2>
      <a:lt2>
        <a:srgbClr val="A8B9C4"/>
      </a:lt2>
      <a:accent1>
        <a:srgbClr val="009682"/>
      </a:accent1>
      <a:accent2>
        <a:srgbClr val="005A50"/>
      </a:accent2>
      <a:accent3>
        <a:srgbClr val="23A1E0"/>
      </a:accent3>
      <a:accent4>
        <a:srgbClr val="0C537E"/>
      </a:accent4>
      <a:accent5>
        <a:srgbClr val="8CB63C"/>
      </a:accent5>
      <a:accent6>
        <a:srgbClr val="276738"/>
      </a:accent6>
      <a:hlink>
        <a:srgbClr val="009682"/>
      </a:hlink>
      <a:folHlink>
        <a:srgbClr val="002D4C"/>
      </a:folHlink>
    </a:clrScheme>
    <a:fontScheme name="KIT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 w="3175">
          <a:solidFill>
            <a:schemeClr val="accent1"/>
          </a:solidFill>
        </a:ln>
      </a:spPr>
      <a:bodyPr wrap="square" lIns="144000" tIns="144000" rIns="144000" bIns="144000" rtlCol="0" anchor="ctr"/>
      <a:lstStyle>
        <a:defPPr algn="ctr">
          <a:defRPr sz="1400" b="1" dirty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000" indent="-180000" algn="l" defTabSz="914347">
          <a:lnSpc>
            <a:spcPct val="11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SzPct val="90000"/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custClrLst>
    <a:custClr name="Schwarz">
      <a:srgbClr val="000000"/>
    </a:custClr>
    <a:custClr name="Pink">
      <a:srgbClr val="A3107C"/>
    </a:custClr>
    <a:custClr name="Orange">
      <a:srgbClr val="DF9B1B"/>
    </a:custClr>
    <a:custClr name="Gelb">
      <a:srgbClr val="FCE500"/>
    </a:custClr>
    <a:custClr name="Rot">
      <a:srgbClr val="D30015"/>
    </a:custClr>
    <a:custClr name="Braun">
      <a:srgbClr val="A7822E"/>
    </a:custClr>
  </a:custClrLst>
  <a:extLst>
    <a:ext uri="{05A4C25C-085E-4340-85A3-A5531E510DB2}">
      <thm15:themeFamily xmlns:thm15="http://schemas.microsoft.com/office/thememl/2012/main" name="KIT_Template_EN_06_EXP.potx" id="{9D79CB2B-911D-4C6F-9468-0737833AA29D}" vid="{B45BFACE-B4DC-43DC-87D8-5DEC4930479A}"/>
    </a:ext>
  </a:extLst>
</a:theme>
</file>

<file path=ppt/theme/theme2.xml><?xml version="1.0" encoding="utf-8"?>
<a:theme xmlns:a="http://schemas.openxmlformats.org/drawingml/2006/main" name="Office">
  <a:themeElements>
    <a:clrScheme name="KIT">
      <a:dk1>
        <a:srgbClr val="002D4C"/>
      </a:dk1>
      <a:lt1>
        <a:srgbClr val="FFFFFF"/>
      </a:lt1>
      <a:dk2>
        <a:srgbClr val="DAE1E6"/>
      </a:dk2>
      <a:lt2>
        <a:srgbClr val="A8B9C4"/>
      </a:lt2>
      <a:accent1>
        <a:srgbClr val="009682"/>
      </a:accent1>
      <a:accent2>
        <a:srgbClr val="005A50"/>
      </a:accent2>
      <a:accent3>
        <a:srgbClr val="23A1E0"/>
      </a:accent3>
      <a:accent4>
        <a:srgbClr val="0C537E"/>
      </a:accent4>
      <a:accent5>
        <a:srgbClr val="8CB63C"/>
      </a:accent5>
      <a:accent6>
        <a:srgbClr val="276738"/>
      </a:accent6>
      <a:hlink>
        <a:srgbClr val="009682"/>
      </a:hlink>
      <a:folHlink>
        <a:srgbClr val="002D4C"/>
      </a:folHlink>
    </a:clrScheme>
    <a:fontScheme name="KIT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 w="3175">
          <a:solidFill>
            <a:schemeClr val="accent1"/>
          </a:solidFill>
        </a:ln>
      </a:spPr>
      <a:bodyPr wrap="square" lIns="144000" tIns="144000" rIns="144000" bIns="144000" rtlCol="0" anchor="ctr"/>
      <a:lstStyle>
        <a:defPPr algn="ctr">
          <a:defRPr sz="1200" b="1" dirty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000" indent="-180000" algn="l">
          <a:lnSpc>
            <a:spcPct val="11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Font typeface="Wingdings" panose="05000000000000000000" pitchFamily="2" charset="2"/>
          <a:buChar char="§"/>
          <a:defRPr sz="1200" dirty="0" err="1" smtClean="0">
            <a:solidFill>
              <a:srgbClr val="000000"/>
            </a:solidFill>
          </a:defRPr>
        </a:defPPr>
      </a:lstStyle>
    </a:txDef>
  </a:objectDefaults>
  <a:extraClrSchemeLst/>
  <a:custClrLst>
    <a:custClr name="Schwarz">
      <a:srgbClr val="000000"/>
    </a:custClr>
    <a:custClr name="Pink">
      <a:srgbClr val="A3107C"/>
    </a:custClr>
    <a:custClr name="Orange">
      <a:srgbClr val="DF9B1B"/>
    </a:custClr>
    <a:custClr name="Gelb">
      <a:srgbClr val="FCE500"/>
    </a:custClr>
    <a:custClr name="Rot">
      <a:srgbClr val="D30015"/>
    </a:custClr>
    <a:custClr name="Braun">
      <a:srgbClr val="A7822E"/>
    </a:custClr>
  </a:custClr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KIT">
      <a:dk1>
        <a:srgbClr val="002D4C"/>
      </a:dk1>
      <a:lt1>
        <a:srgbClr val="FFFFFF"/>
      </a:lt1>
      <a:dk2>
        <a:srgbClr val="DAE1E6"/>
      </a:dk2>
      <a:lt2>
        <a:srgbClr val="A8B9C4"/>
      </a:lt2>
      <a:accent1>
        <a:srgbClr val="009682"/>
      </a:accent1>
      <a:accent2>
        <a:srgbClr val="005A50"/>
      </a:accent2>
      <a:accent3>
        <a:srgbClr val="23A1E0"/>
      </a:accent3>
      <a:accent4>
        <a:srgbClr val="0C537E"/>
      </a:accent4>
      <a:accent5>
        <a:srgbClr val="8CB63C"/>
      </a:accent5>
      <a:accent6>
        <a:srgbClr val="276738"/>
      </a:accent6>
      <a:hlink>
        <a:srgbClr val="009682"/>
      </a:hlink>
      <a:folHlink>
        <a:srgbClr val="002D4C"/>
      </a:folHlink>
    </a:clrScheme>
    <a:fontScheme name="KIT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 w="3175">
          <a:solidFill>
            <a:schemeClr val="accent1"/>
          </a:solidFill>
        </a:ln>
      </a:spPr>
      <a:bodyPr wrap="square" lIns="144000" tIns="144000" rIns="144000" bIns="144000" rtlCol="0" anchor="ctr"/>
      <a:lstStyle>
        <a:defPPr algn="ctr">
          <a:defRPr sz="12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000" indent="-180000" algn="l">
          <a:lnSpc>
            <a:spcPct val="11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Font typeface="Wingdings" panose="05000000000000000000" pitchFamily="2" charset="2"/>
          <a:buChar char="§"/>
          <a:defRPr sz="1200" dirty="0" err="1" smtClean="0">
            <a:solidFill>
              <a:srgbClr val="000000"/>
            </a:solidFill>
          </a:defRPr>
        </a:defPPr>
      </a:lstStyle>
    </a:txDef>
  </a:objectDefaults>
  <a:extraClrSchemeLst/>
  <a:custClrLst>
    <a:custClr name="Schwarz">
      <a:srgbClr val="000000"/>
    </a:custClr>
    <a:custClr name="Pink">
      <a:srgbClr val="A3107C"/>
    </a:custClr>
    <a:custClr name="Orange">
      <a:srgbClr val="DF9B1B"/>
    </a:custClr>
    <a:custClr name="Gelb">
      <a:srgbClr val="FCE500"/>
    </a:custClr>
    <a:custClr name="Rot">
      <a:srgbClr val="D30015"/>
    </a:custClr>
    <a:custClr name="Braun">
      <a:srgbClr val="A7822E"/>
    </a:custClr>
  </a:custClr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316b092-a2a1-4f3b-b455-46c1e19af03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2E5FD0FACC1A441A3B98524628D82BB" ma:contentTypeVersion="18" ma:contentTypeDescription="Ein neues Dokument erstellen." ma:contentTypeScope="" ma:versionID="ca91d1d73b96296e36ac805fd617baf7">
  <xsd:schema xmlns:xsd="http://www.w3.org/2001/XMLSchema" xmlns:xs="http://www.w3.org/2001/XMLSchema" xmlns:p="http://schemas.microsoft.com/office/2006/metadata/properties" xmlns:ns3="81b2a3e8-42da-4da6-905d-11a8afbb605c" xmlns:ns4="a316b092-a2a1-4f3b-b455-46c1e19af03e" targetNamespace="http://schemas.microsoft.com/office/2006/metadata/properties" ma:root="true" ma:fieldsID="c25dfe43a6d077542e50f2e8cf508a91" ns3:_="" ns4:_="">
    <xsd:import namespace="81b2a3e8-42da-4da6-905d-11a8afbb605c"/>
    <xsd:import namespace="a316b092-a2a1-4f3b-b455-46c1e19af03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SearchProperties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2a3e8-42da-4da6-905d-11a8afbb605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16b092-a2a1-4f3b-b455-46c1e19af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159617-DEC9-404F-99CE-1D26659791CE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a316b092-a2a1-4f3b-b455-46c1e19af03e"/>
    <ds:schemaRef ds:uri="81b2a3e8-42da-4da6-905d-11a8afbb605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59D8DE2-2B91-453A-899A-5D9038445F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b2a3e8-42da-4da6-905d-11a8afbb605c"/>
    <ds:schemaRef ds:uri="a316b092-a2a1-4f3b-b455-46c1e19af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359DD4-3818-4294-9945-2CC7AB3D12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KIT_Template_EN_06_EXP</Template>
  <TotalTime>0</TotalTime>
  <Words>3835</Words>
  <Application>Microsoft Office PowerPoint</Application>
  <PresentationFormat>Breitbild</PresentationFormat>
  <Paragraphs>742</Paragraphs>
  <Slides>41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6" baseType="lpstr">
      <vt:lpstr>Arial</vt:lpstr>
      <vt:lpstr>Franklin Gothic Medium</vt:lpstr>
      <vt:lpstr>Symbol</vt:lpstr>
      <vt:lpstr>Wingdings</vt:lpstr>
      <vt:lpstr>KIT</vt:lpstr>
      <vt:lpstr>PowerPoint-Präsentation</vt:lpstr>
      <vt:lpstr>Slide library</vt:lpstr>
      <vt:lpstr>Design Elements</vt:lpstr>
      <vt:lpstr>Design Elements - Pictograms</vt:lpstr>
      <vt:lpstr>Title of the Presentation</vt:lpstr>
      <vt:lpstr>Title of the Presentation</vt:lpstr>
      <vt:lpstr>Title of the Presentation</vt:lpstr>
      <vt:lpstr>Title of the Presentation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Tables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Contact</vt:lpstr>
      <vt:lpstr>Team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Mario Meinhard</dc:creator>
  <cp:lastModifiedBy>Schömperlen, Anke (STS)</cp:lastModifiedBy>
  <cp:revision>24</cp:revision>
  <dcterms:created xsi:type="dcterms:W3CDTF">2025-02-04T07:45:31Z</dcterms:created>
  <dcterms:modified xsi:type="dcterms:W3CDTF">2025-05-06T10:26:04Z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0x01010092E5FD0FACC1A441A3B98524628D82BB</vt:lpwstr>
  </property>
</Properties>
</file>